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-914400"/>
            <a:ext cx="4572000" cy="4572000"/>
          </a:xfrm>
          <a:prstGeom prst="ellipse">
            <a:avLst/>
          </a:prstGeom>
          <a:solidFill>
            <a:srgbClr val="1A1333"/>
          </a:solidFill>
          <a:ln/>
        </p:spPr>
      </p:sp>
      <p:sp>
        <p:nvSpPr>
          <p:cNvPr id="4" name="Shape 2"/>
          <p:cNvSpPr/>
          <p:nvPr/>
        </p:nvSpPr>
        <p:spPr>
          <a:xfrm>
            <a:off x="7772400" y="2926080"/>
            <a:ext cx="2743200" cy="2743200"/>
          </a:xfrm>
          <a:prstGeom prst="ellipse">
            <a:avLst/>
          </a:prstGeom>
          <a:solidFill>
            <a:srgbClr val="3D3252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45720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3716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MUGEN Stage Creation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640080" y="228600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Dark Dungeon Arena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640080" y="31089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Design, build, and import a custom stage from scratch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3840480"/>
            <a:ext cx="2286000" cy="36576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0690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walkthrough with a real stage concept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5: Import &amp; Test Your Stage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005840"/>
            <a:ext cx="548640" cy="7132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05840"/>
            <a:ext cx="548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371600" y="1078992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your stage folder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371600" y="13716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MUGEN/stages/, create a folder called dungeon/ containing dungeon.def and dungeon.sff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1810512"/>
            <a:ext cx="786384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0080" y="1810512"/>
            <a:ext cx="548640" cy="7132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1810512"/>
            <a:ext cx="548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1371600" y="188366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Register in select.def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371600" y="21762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MUGEN/data/select.def. Under [ExtraStages], add: stages/dungeon/dungeon.def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" y="2615184"/>
            <a:ext cx="786384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40080" y="2615184"/>
            <a:ext cx="548640" cy="7132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7" name="Text 14"/>
          <p:cNvSpPr/>
          <p:nvPr/>
        </p:nvSpPr>
        <p:spPr>
          <a:xfrm>
            <a:off x="640080" y="2615184"/>
            <a:ext cx="548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1371600" y="2688336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Launch MUGEN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371600" y="298094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mugen.exe. Go to VS mode and your stage should appear in the stage select list.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40080" y="3419856"/>
            <a:ext cx="786384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40080" y="3419856"/>
            <a:ext cx="548640" cy="7132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2" name="Text 19"/>
          <p:cNvSpPr/>
          <p:nvPr/>
        </p:nvSpPr>
        <p:spPr>
          <a:xfrm>
            <a:off x="640080" y="3419856"/>
            <a:ext cx="548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1371600" y="349300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parallax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1371600" y="3785616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both characters left and right. Watch the background layers scroll at different speeds.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640080" y="4224528"/>
            <a:ext cx="786384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640080" y="4224528"/>
            <a:ext cx="548640" cy="7132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7" name="Text 24"/>
          <p:cNvSpPr/>
          <p:nvPr/>
        </p:nvSpPr>
        <p:spPr>
          <a:xfrm>
            <a:off x="640080" y="4224528"/>
            <a:ext cx="548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200" dirty="0"/>
          </a:p>
        </p:txBody>
      </p:sp>
      <p:sp>
        <p:nvSpPr>
          <p:cNvPr id="28" name="Text 25"/>
          <p:cNvSpPr/>
          <p:nvPr/>
        </p:nvSpPr>
        <p:spPr>
          <a:xfrm>
            <a:off x="1371600" y="429768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Adjust and repeat</a:t>
            </a:r>
            <a:endParaRPr lang="en-US" sz="1400" dirty="0"/>
          </a:p>
        </p:txBody>
      </p:sp>
      <p:sp>
        <p:nvSpPr>
          <p:cNvPr id="29" name="Text 26"/>
          <p:cNvSpPr/>
          <p:nvPr/>
        </p:nvSpPr>
        <p:spPr>
          <a:xfrm>
            <a:off x="1371600" y="459028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something looks off: tweak delta values, start positions, or boundleft/boundright in the DEF.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11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Troubleshooting &amp; Common Issues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585216"/>
          </a:xfrm>
          <a:prstGeom prst="rect">
            <a:avLst/>
          </a:prstGeom>
          <a:solidFill>
            <a:srgbClr val="FFF5F0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05156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Stage is just a black screen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914400" y="128016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that dungeon.sff exists and the spr = path in [BGdef] is correct.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640080" y="1664208"/>
            <a:ext cx="7863840" cy="585216"/>
          </a:xfrm>
          <a:prstGeom prst="rect">
            <a:avLst/>
          </a:prstGeom>
          <a:solidFill>
            <a:srgbClr val="FFF9F0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170992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Layers don’t scroll / parallax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914400" y="193852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sure each [BG] has different delta values. delta = 0,0 means no movement.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40080" y="2322576"/>
            <a:ext cx="7863840" cy="585216"/>
          </a:xfrm>
          <a:prstGeom prst="rect">
            <a:avLst/>
          </a:prstGeom>
          <a:solidFill>
            <a:srgbClr val="FFF5F0"/>
          </a:solidFill>
          <a:ln/>
        </p:spPr>
      </p:sp>
      <p:sp>
        <p:nvSpPr>
          <p:cNvPr id="12" name="Text 9"/>
          <p:cNvSpPr/>
          <p:nvPr/>
        </p:nvSpPr>
        <p:spPr>
          <a:xfrm>
            <a:off x="914400" y="2368296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 has ugly coloured blocks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914400" y="2596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mask = 1 on layers that need transparency. Or use SFF v2 with PNG alpha.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40080" y="2980944"/>
            <a:ext cx="7863840" cy="585216"/>
          </a:xfrm>
          <a:prstGeom prst="rect">
            <a:avLst/>
          </a:prstGeom>
          <a:solidFill>
            <a:srgbClr val="FFF9F0"/>
          </a:solidFill>
          <a:ln/>
        </p:spPr>
      </p:sp>
      <p:sp>
        <p:nvSpPr>
          <p:cNvPr id="15" name="Text 12"/>
          <p:cNvSpPr/>
          <p:nvPr/>
        </p:nvSpPr>
        <p:spPr>
          <a:xfrm>
            <a:off x="914400" y="302666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Fighters float above the floor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914400" y="325526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the start Y value on your floor layer, or tweak [PlayerInfo] p1starty.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640080" y="3639312"/>
            <a:ext cx="7863840" cy="585216"/>
          </a:xfrm>
          <a:prstGeom prst="rect">
            <a:avLst/>
          </a:prstGeom>
          <a:solidFill>
            <a:srgbClr val="FFF5F0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" y="3685032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Camera doesn’t scroll far enough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914400" y="39136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boundleft/boundright in [Camera]. Make sure your art is wide enough.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640080" y="4297680"/>
            <a:ext cx="7863840" cy="585216"/>
          </a:xfrm>
          <a:prstGeom prst="rect">
            <a:avLst/>
          </a:prstGeom>
          <a:solidFill>
            <a:srgbClr val="FFF9F0"/>
          </a:solidFill>
          <a:ln/>
        </p:spPr>
      </p:sp>
      <p:sp>
        <p:nvSpPr>
          <p:cNvPr id="21" name="Text 18"/>
          <p:cNvSpPr/>
          <p:nvPr/>
        </p:nvSpPr>
        <p:spPr>
          <a:xfrm>
            <a:off x="914400" y="43434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Animated layer not playing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914400" y="457200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type = anim and actionno matches your [Begin Action N] number.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A1333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3D3252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Dungeon Arena is Ready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640080" y="1051560"/>
            <a:ext cx="7863840" cy="201168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 Built</a:t>
            </a:r>
            <a:endParaRPr lang="en-US" sz="18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0020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80160" y="16002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Drew layer art for a multi-depth dungeon scene</a:t>
            </a:r>
            <a:endParaRPr lang="en-US" sz="12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01952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80160" y="1901952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Packed sprites into an .SFF using Fighter Factory 3</a:t>
            </a:r>
            <a:endParaRPr lang="en-US" sz="12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03704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280160" y="220370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Wrote a complete stage .DEF with parallax delta values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505456"/>
            <a:ext cx="228600" cy="2286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280160" y="2505456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animated torch elements for atmosphere</a:t>
            </a:r>
            <a:endParaRPr lang="en-US" sz="12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" y="2807208"/>
            <a:ext cx="22860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1280160" y="280720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Registered and tested the stage in MUGEN</a:t>
            </a:r>
            <a:endParaRPr lang="en-US" sz="1250" dirty="0"/>
          </a:p>
        </p:txBody>
      </p:sp>
      <p:sp>
        <p:nvSpPr>
          <p:cNvPr id="19" name="Shape 11"/>
          <p:cNvSpPr/>
          <p:nvPr/>
        </p:nvSpPr>
        <p:spPr>
          <a:xfrm>
            <a:off x="640080" y="3291840"/>
            <a:ext cx="7863840" cy="137160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0" name="Text 12"/>
          <p:cNvSpPr/>
          <p:nvPr/>
        </p:nvSpPr>
        <p:spPr>
          <a:xfrm>
            <a:off x="914400" y="34290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Level Up Your Stage</a:t>
            </a:r>
            <a:endParaRPr lang="en-US" sz="1600" dirty="0"/>
          </a:p>
        </p:txBody>
      </p:sp>
      <p:sp>
        <p:nvSpPr>
          <p:cNvPr id="21" name="Text 13"/>
          <p:cNvSpPr/>
          <p:nvPr/>
        </p:nvSpPr>
        <p:spPr>
          <a:xfrm>
            <a:off x="914400" y="3794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background music </a:t>
            </a:r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(bgmusic = dungeon.mp3 in [Music])   |   </a:t>
            </a:r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more animated layers </a:t>
            </a:r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 </a:t>
            </a:r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parallax type </a:t>
            </a:r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(layers that stretch for depth)   |   </a:t>
            </a:r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foreground overlay</a:t>
            </a:r>
            <a:endParaRPr lang="en-US" sz="1250" dirty="0"/>
          </a:p>
        </p:txBody>
      </p:sp>
      <p:sp>
        <p:nvSpPr>
          <p:cNvPr id="22" name="Text 1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MUGEN Stages Work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411480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23444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123444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Layers + Parallax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1783080"/>
            <a:ext cx="3566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MUGEN stage is a stack of background images (layers) that scroll at different speeds as the camera moves.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 layers scroll slowly → depth illusion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layers scroll faster → feels nearby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called parallax scrolling. It makes a flat 2D stage feel three-dimensional.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layer has a delta value that controls its scroll speed relative to the camera.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0" y="1097280"/>
            <a:ext cx="3566160" cy="3291840"/>
          </a:xfrm>
          <a:prstGeom prst="rect">
            <a:avLst/>
          </a:prstGeom>
          <a:solidFill>
            <a:srgbClr val="0D0A1A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20" y="123444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806440" y="12344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 Need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303520" y="18288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.DEF file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7040880" y="182880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config — defines layers, camera, music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5303520" y="223113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.SFF file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7040880" y="2231136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background images packed together</a:t>
            </a:r>
            <a:endParaRPr lang="en-US" sz="1050" dirty="0"/>
          </a:p>
        </p:txBody>
      </p:sp>
      <p:sp>
        <p:nvSpPr>
          <p:cNvPr id="15" name="Text 11"/>
          <p:cNvSpPr/>
          <p:nvPr/>
        </p:nvSpPr>
        <p:spPr>
          <a:xfrm>
            <a:off x="5303520" y="263347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Background art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7040880" y="263347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layer images (PNG or PCX)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5303520" y="303580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.SND (optional)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7040880" y="3035808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music / ambient sounds</a:t>
            </a:r>
            <a:endParaRPr lang="en-US" sz="1050" dirty="0"/>
          </a:p>
        </p:txBody>
      </p:sp>
      <p:sp>
        <p:nvSpPr>
          <p:cNvPr id="19" name="Text 15"/>
          <p:cNvSpPr/>
          <p:nvPr/>
        </p:nvSpPr>
        <p:spPr>
          <a:xfrm>
            <a:off x="5303520" y="34381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Fighter Factory 3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7040880" y="3438144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pack sprites into the .SFF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Stage Concept: The Dungeon Arena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7863840" cy="137160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887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torch-lit underground fighting pit carved from ancient stone. Crumbling pillars frame the arena, chains hang from the ceiling, and a faint glow from lava cracks lines the distant back wall. The atmosphere is dark, moody, and dangerous.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4008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Breakdown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3063240"/>
            <a:ext cx="7863840" cy="384048"/>
          </a:xfrm>
          <a:prstGeom prst="rect">
            <a:avLst/>
          </a:prstGeom>
          <a:solidFill>
            <a:srgbClr val="2A1A3A"/>
          </a:solidFill>
          <a:ln/>
        </p:spPr>
      </p:sp>
      <p:sp>
        <p:nvSpPr>
          <p:cNvPr id="9" name="Text 6"/>
          <p:cNvSpPr/>
          <p:nvPr/>
        </p:nvSpPr>
        <p:spPr>
          <a:xfrm>
            <a:off x="822960" y="3081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1: Deep Background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822960" y="3264408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cavern wall with faint lava glow cracks. Barely moves.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120640" y="3108960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delta: 0.1, 0.1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583680" y="310896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C4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Group: 0, 0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640080" y="3465576"/>
            <a:ext cx="7863840" cy="384048"/>
          </a:xfrm>
          <a:prstGeom prst="rect">
            <a:avLst/>
          </a:prstGeom>
          <a:solidFill>
            <a:srgbClr val="3D2952"/>
          </a:solidFill>
          <a:ln/>
        </p:spPr>
      </p:sp>
      <p:sp>
        <p:nvSpPr>
          <p:cNvPr id="14" name="Text 11"/>
          <p:cNvSpPr/>
          <p:nvPr/>
        </p:nvSpPr>
        <p:spPr>
          <a:xfrm>
            <a:off x="822960" y="348386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2: Mid Pillars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822960" y="3666744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Crumbling stone pillars and hanging chains. Slow scroll.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5120640" y="3511296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delta: 0.4, 0.4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6583680" y="351129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C4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Group: 1, 0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640080" y="3867912"/>
            <a:ext cx="7863840" cy="384048"/>
          </a:xfrm>
          <a:prstGeom prst="rect">
            <a:avLst/>
          </a:prstGeom>
          <a:solidFill>
            <a:srgbClr val="4A3060"/>
          </a:solidFill>
          <a:ln/>
        </p:spPr>
      </p:sp>
      <p:sp>
        <p:nvSpPr>
          <p:cNvPr id="19" name="Text 16"/>
          <p:cNvSpPr/>
          <p:nvPr/>
        </p:nvSpPr>
        <p:spPr>
          <a:xfrm>
            <a:off x="822960" y="388620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3: Torch Brackets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822960" y="406908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Wall-mounted torches casting orange light. Medium scroll.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5120640" y="391363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delta: 0.7, 0.7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6583680" y="39136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C4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Group: 2, 0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640080" y="4270248"/>
            <a:ext cx="7863840" cy="384048"/>
          </a:xfrm>
          <a:prstGeom prst="rect">
            <a:avLst/>
          </a:prstGeom>
          <a:solidFill>
            <a:srgbClr val="1A1025"/>
          </a:solidFill>
          <a:ln/>
        </p:spPr>
      </p:sp>
      <p:sp>
        <p:nvSpPr>
          <p:cNvPr id="24" name="Text 21"/>
          <p:cNvSpPr/>
          <p:nvPr/>
        </p:nvSpPr>
        <p:spPr>
          <a:xfrm>
            <a:off x="822960" y="42885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4: Arena Floor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822960" y="4471416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stone floor where fighters stand. Matches camera.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5120640" y="4315968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delta: 1, 1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6583680" y="431596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C4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Group: 3, 0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640080" y="4672584"/>
            <a:ext cx="7863840" cy="384048"/>
          </a:xfrm>
          <a:prstGeom prst="rect">
            <a:avLst/>
          </a:prstGeom>
          <a:solidFill>
            <a:srgbClr val="0D0A1A"/>
          </a:solidFill>
          <a:ln/>
        </p:spPr>
      </p:sp>
      <p:sp>
        <p:nvSpPr>
          <p:cNvPr id="29" name="Text 26"/>
          <p:cNvSpPr/>
          <p:nvPr/>
        </p:nvSpPr>
        <p:spPr>
          <a:xfrm>
            <a:off x="822960" y="469087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5: Foreground (optional)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822960" y="4873752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Dust particles or iron gate bars for atmosphere.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5120640" y="4718304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delta: 1.3, 1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583680" y="471830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C4B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Group: 4, 0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11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Drawing Your Stage Art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40233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188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Resolution Guide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5544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MUGEN 1.1 (most common):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14400" y="187452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resolution: 640×480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Floor layer: ~960px wide (allows scrolling)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Sky/back: 1280–1920px wide (wider = more parallax)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Height: 480–600px per layer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layers wider than the screen so the camera has room to scroll when fighters move.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937760" y="1051560"/>
            <a:ext cx="3657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212080" y="11887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Dungeon Art Tips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212080" y="160020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 dark palettes: deep purples, charcoal, burnt orange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Add light sources (torches) to break up darkness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Lava cracks = simple orange/red lines on dark rock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Chains and cracks add detail without being complex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Draw each layer as a separate PNG file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 transparent areas (alpha) where layers overlap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The floor layer needs a clear ground line for fighters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640080" y="3291840"/>
            <a:ext cx="7863840" cy="1463040"/>
          </a:xfrm>
          <a:prstGeom prst="rect">
            <a:avLst/>
          </a:prstGeom>
          <a:solidFill>
            <a:srgbClr val="0D0A1A"/>
          </a:solidFill>
          <a:ln/>
        </p:spPr>
      </p:sp>
      <p:sp>
        <p:nvSpPr>
          <p:cNvPr id="13" name="Text 10"/>
          <p:cNvSpPr/>
          <p:nvPr/>
        </p:nvSpPr>
        <p:spPr>
          <a:xfrm>
            <a:off x="914400" y="34290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Recommended Drawing Tools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822960" y="3840480"/>
            <a:ext cx="1783080" cy="77724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15" name="Text 12"/>
          <p:cNvSpPr/>
          <p:nvPr/>
        </p:nvSpPr>
        <p:spPr>
          <a:xfrm>
            <a:off x="914400" y="3913632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Aseprite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914400" y="41605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pixel art stages. Layer support, export to PNG.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2788920" y="3840480"/>
            <a:ext cx="1783080" cy="77724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18" name="Text 15"/>
          <p:cNvSpPr/>
          <p:nvPr/>
        </p:nvSpPr>
        <p:spPr>
          <a:xfrm>
            <a:off x="2880360" y="3913632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GIMP / Photoshop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2880360" y="41605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for higher-res painted backgrounds.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4754880" y="3840480"/>
            <a:ext cx="1783080" cy="77724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21" name="Text 18"/>
          <p:cNvSpPr/>
          <p:nvPr/>
        </p:nvSpPr>
        <p:spPr>
          <a:xfrm>
            <a:off x="4846320" y="3913632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Piskel (browser)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46320" y="41605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and free. Good for simple stages.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6720840" y="3840480"/>
            <a:ext cx="1783080" cy="77724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24" name="Text 21"/>
          <p:cNvSpPr/>
          <p:nvPr/>
        </p:nvSpPr>
        <p:spPr>
          <a:xfrm>
            <a:off x="6812280" y="3913632"/>
            <a:ext cx="1600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GraphicsGale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6812280" y="41605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Free. Excellent animation support for animated layers.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11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Packing Art into an SFF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7863840" cy="713232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6" name="Shape 3"/>
          <p:cNvSpPr/>
          <p:nvPr/>
        </p:nvSpPr>
        <p:spPr>
          <a:xfrm>
            <a:off x="822960" y="1216152"/>
            <a:ext cx="365760" cy="36576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7" name="Text 4"/>
          <p:cNvSpPr/>
          <p:nvPr/>
        </p:nvSpPr>
        <p:spPr>
          <a:xfrm>
            <a:off x="822960" y="12161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371600" y="1124712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Fighter Factory 3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371600" y="14173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 Sprites editor tab. File &gt; New to create a fresh .SFF.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640080" y="1819656"/>
            <a:ext cx="7863840" cy="713232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11" name="Shape 8"/>
          <p:cNvSpPr/>
          <p:nvPr/>
        </p:nvSpPr>
        <p:spPr>
          <a:xfrm>
            <a:off x="822960" y="1984248"/>
            <a:ext cx="365760" cy="36576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12" name="Text 9"/>
          <p:cNvSpPr/>
          <p:nvPr/>
        </p:nvSpPr>
        <p:spPr>
          <a:xfrm>
            <a:off x="822960" y="19842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371600" y="189280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Import your layer images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371600" y="2185416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Add and import each layer PNG. Import them in order: deepest background first.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40080" y="2587752"/>
            <a:ext cx="7863840" cy="713232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16" name="Shape 13"/>
          <p:cNvSpPr/>
          <p:nvPr/>
        </p:nvSpPr>
        <p:spPr>
          <a:xfrm>
            <a:off x="822960" y="2752344"/>
            <a:ext cx="365760" cy="36576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17" name="Text 14"/>
          <p:cNvSpPr/>
          <p:nvPr/>
        </p:nvSpPr>
        <p:spPr>
          <a:xfrm>
            <a:off x="822960" y="27523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1371600" y="2660904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Assign Group/Image numbers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371600" y="29535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0, Image 0 = deep background. Group 1, Image 0 = mid pillars. Group 2, Image 0 = torches. Group 3, Image 0 = floor.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640080" y="3355848"/>
            <a:ext cx="7863840" cy="713232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21" name="Shape 18"/>
          <p:cNvSpPr/>
          <p:nvPr/>
        </p:nvSpPr>
        <p:spPr>
          <a:xfrm>
            <a:off x="822960" y="3520440"/>
            <a:ext cx="365760" cy="36576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22" name="Text 19"/>
          <p:cNvSpPr/>
          <p:nvPr/>
        </p:nvSpPr>
        <p:spPr>
          <a:xfrm>
            <a:off x="822960" y="3520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371600" y="34290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 axis points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371600" y="372160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background layers: axis at top-left (0,0) is usually fine. For the floor: set Y axis where the ground line is.</a:t>
            </a:r>
            <a:endParaRPr lang="en-US" sz="1150" dirty="0"/>
          </a:p>
        </p:txBody>
      </p:sp>
      <p:sp>
        <p:nvSpPr>
          <p:cNvPr id="25" name="Shape 22"/>
          <p:cNvSpPr/>
          <p:nvPr/>
        </p:nvSpPr>
        <p:spPr>
          <a:xfrm>
            <a:off x="640080" y="4123944"/>
            <a:ext cx="7863840" cy="713232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26" name="Shape 23"/>
          <p:cNvSpPr/>
          <p:nvPr/>
        </p:nvSpPr>
        <p:spPr>
          <a:xfrm>
            <a:off x="822960" y="4288536"/>
            <a:ext cx="365760" cy="36576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27" name="Text 24"/>
          <p:cNvSpPr/>
          <p:nvPr/>
        </p:nvSpPr>
        <p:spPr>
          <a:xfrm>
            <a:off x="822960" y="42885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1371600" y="4197096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Save the .SFF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1371600" y="448970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&gt; Save As &gt; dungeon.sff. Place it in your stage folder.</a:t>
            </a:r>
            <a:endParaRPr lang="en-US" sz="1150" dirty="0"/>
          </a:p>
        </p:txBody>
      </p:sp>
      <p:sp>
        <p:nvSpPr>
          <p:cNvPr id="30" name="Text 2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11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Writing the Stage DEF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0972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[Info] and [BGdef] Sections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914400" y="14630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stage DEF starts with basic info (name, author) and a BGdef that points to the .SFF file. Then you add one [BG] block per layer.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846320" y="1005840"/>
            <a:ext cx="3749040" cy="137160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9" name="Text 6"/>
          <p:cNvSpPr/>
          <p:nvPr/>
        </p:nvSpPr>
        <p:spPr>
          <a:xfrm>
            <a:off x="4846320" y="1005840"/>
            <a:ext cx="374904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dungeon.def (header)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029200" y="1371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 = "Dark Dungeon Arena"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= "Your Name"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[BGdef]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 = dungeon.sff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debugbg = 0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40080" y="2606040"/>
            <a:ext cx="7863840" cy="219456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606040"/>
            <a:ext cx="786384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dungeon.def (camera &amp; bounds)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822960" y="2971800"/>
            <a:ext cx="7498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[Camera]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startx = 0                    ; Camera starts centred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starty = 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boundleft = -150              ; How far left the camera can scroll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boundright = 150              ; How far right the camera can scroll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boundhigh = -25               ; How far up (for jumps)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boundlow = 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[PlayerInfo]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p1startx = -70                ; Player 1 start position (left side)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p1starty = 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p2startx = 70                 ; Player 2 start position (right side)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p2starty = 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[Scaling]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topz = 0                      ; No scaling (2D flat stage)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botz = 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topscale = 1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botscale = 1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11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 (cont): Defining Each Layer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384048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1005840"/>
            <a:ext cx="786384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dungeon.def (background layers)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822960" y="1371600"/>
            <a:ext cx="749808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=== LAYER 1: Deep cavern wall with lava glow ===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 CavernWall]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normal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spriteno = 0,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= 0,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0.1, 0.1              ; barely moves = very far away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 =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=== LAYER 2: Mid-ground stone pillars ===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 Pillars]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normal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spriteno = 1,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= 0,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0.4, 0.4              ; slow scroll = mid-depth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 = 1                       ; enable transparency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=== LAYER 3: Torch brackets on walls ===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 Torches]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normal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spriteno = 2,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= 0, 20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0.7, 0.7              ; medium scroll = closer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 = 1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=== LAYER 4: Arena floor ===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 Floor]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normal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spriteno = 3, 0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= 0, 180                ; Y offset positions floor at ground level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1, 1                   ; matches camera = ground level</a:t>
            </a:r>
            <a:endParaRPr lang="en-US" sz="8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8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 = 1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11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0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Understanding Delta Values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7863840" cy="530352"/>
          </a:xfrm>
          <a:prstGeom prst="rect">
            <a:avLst/>
          </a:prstGeom>
          <a:solidFill>
            <a:srgbClr val="1A1025"/>
          </a:solidFill>
          <a:ln/>
        </p:spPr>
      </p:sp>
      <p:sp>
        <p:nvSpPr>
          <p:cNvPr id="6" name="Text 3"/>
          <p:cNvSpPr/>
          <p:nvPr/>
        </p:nvSpPr>
        <p:spPr>
          <a:xfrm>
            <a:off x="777240" y="112471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0, 0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2651760" y="1124712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Infinite distance (static sky)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777240" y="1353312"/>
            <a:ext cx="7589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— never moves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1280160" y="1673352"/>
            <a:ext cx="6583680" cy="530352"/>
          </a:xfrm>
          <a:prstGeom prst="rect">
            <a:avLst/>
          </a:prstGeom>
          <a:solidFill>
            <a:srgbClr val="2A1A3A"/>
          </a:solidFill>
          <a:ln/>
        </p:spPr>
      </p:sp>
      <p:sp>
        <p:nvSpPr>
          <p:cNvPr id="10" name="Text 7"/>
          <p:cNvSpPr/>
          <p:nvPr/>
        </p:nvSpPr>
        <p:spPr>
          <a:xfrm>
            <a:off x="1417320" y="170078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0.1, 0.1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291840" y="1700784"/>
            <a:ext cx="4297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Extremely far (distant cave wall)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1417320" y="1929384"/>
            <a:ext cx="6309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Barely moves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1920240" y="2249424"/>
            <a:ext cx="5303520" cy="530352"/>
          </a:xfrm>
          <a:prstGeom prst="rect">
            <a:avLst/>
          </a:prstGeom>
          <a:solidFill>
            <a:srgbClr val="3D2952"/>
          </a:solidFill>
          <a:ln/>
        </p:spPr>
      </p:sp>
      <p:sp>
        <p:nvSpPr>
          <p:cNvPr id="14" name="Text 11"/>
          <p:cNvSpPr/>
          <p:nvPr/>
        </p:nvSpPr>
        <p:spPr>
          <a:xfrm>
            <a:off x="2057400" y="2276856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0.4, 0.4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3931920" y="2276856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Mid-ground (pillars, structures)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2057400" y="2505456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scroll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560320" y="2825496"/>
            <a:ext cx="4023360" cy="530352"/>
          </a:xfrm>
          <a:prstGeom prst="rect">
            <a:avLst/>
          </a:prstGeom>
          <a:solidFill>
            <a:srgbClr val="4A3060"/>
          </a:solidFill>
          <a:ln/>
        </p:spPr>
      </p:sp>
      <p:sp>
        <p:nvSpPr>
          <p:cNvPr id="18" name="Text 15"/>
          <p:cNvSpPr/>
          <p:nvPr/>
        </p:nvSpPr>
        <p:spPr>
          <a:xfrm>
            <a:off x="2697480" y="2852928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0.7, 0.7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572000" y="28529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Closer objects (torches, details)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2697480" y="308152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scroll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3200400" y="3401568"/>
            <a:ext cx="2743200" cy="530352"/>
          </a:xfrm>
          <a:prstGeom prst="rect">
            <a:avLst/>
          </a:prstGeom>
          <a:solidFill>
            <a:srgbClr val="5C3D70"/>
          </a:solidFill>
          <a:ln/>
        </p:spPr>
      </p:sp>
      <p:sp>
        <p:nvSpPr>
          <p:cNvPr id="22" name="Text 19"/>
          <p:cNvSpPr/>
          <p:nvPr/>
        </p:nvSpPr>
        <p:spPr>
          <a:xfrm>
            <a:off x="3337560" y="342900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1, 1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212080" y="342900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level (floor, fighters stand here)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3337560" y="365760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Matches camera exactly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3749040" y="3977640"/>
            <a:ext cx="1645920" cy="530352"/>
          </a:xfrm>
          <a:prstGeom prst="rect">
            <a:avLst/>
          </a:prstGeom>
          <a:solidFill>
            <a:srgbClr val="6E4A80"/>
          </a:solidFill>
          <a:ln/>
        </p:spPr>
      </p:sp>
      <p:sp>
        <p:nvSpPr>
          <p:cNvPr id="26" name="Text 23"/>
          <p:cNvSpPr/>
          <p:nvPr/>
        </p:nvSpPr>
        <p:spPr>
          <a:xfrm>
            <a:off x="3886200" y="400507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1.3, 1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760720" y="4005072"/>
            <a:ext cx="-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close foreground (dust, bars)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3886200" y="423367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than camera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3200400" y="4572000"/>
            <a:ext cx="2743200" cy="274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0" name="Text 27"/>
          <p:cNvSpPr/>
          <p:nvPr/>
        </p:nvSpPr>
        <p:spPr>
          <a:xfrm>
            <a:off x="1371600" y="452628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 FAR (slow)                                              CLOSE (fast)  ↓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4: Adding Animated Elements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4023360" cy="1828800"/>
          </a:xfrm>
          <a:prstGeom prst="rect">
            <a:avLst/>
          </a:prstGeom>
          <a:solidFill>
            <a:srgbClr val="1A1333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88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 = anim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60020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type = normal (static image), use type = anim to play a looping animation. The actionno field points to an animation defined in your stage .DEF file.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 for: flickering torches, dripping water, floating dust, swaying chains, lava bubbles.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937760" y="1051560"/>
            <a:ext cx="3657600" cy="182880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9" name="Text 6"/>
          <p:cNvSpPr/>
          <p:nvPr/>
        </p:nvSpPr>
        <p:spPr>
          <a:xfrm>
            <a:off x="4937760" y="1051560"/>
            <a:ext cx="365760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Flickering Torch Animation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120640" y="141732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Add torch sprites: Group 10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Image 0 = bright, 1 = dim, 2 = bright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[Begin Action 10]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10,0, 0,0, 6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10,1, 0,0, 4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10,2, 0,0, 6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10,1, 0,0, 3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[BG TorchFlicker]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anim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actionno = 10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= -80, 50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delta = 0.7, 0.7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 = 1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640080" y="3108960"/>
            <a:ext cx="7863840" cy="1691640"/>
          </a:xfrm>
          <a:prstGeom prst="rect">
            <a:avLst/>
          </a:prstGeom>
          <a:solidFill>
            <a:srgbClr val="3D3252"/>
          </a:solidFill>
          <a:ln/>
        </p:spPr>
      </p:sp>
      <p:sp>
        <p:nvSpPr>
          <p:cNvPr id="12" name="Text 9"/>
          <p:cNvSpPr/>
          <p:nvPr/>
        </p:nvSpPr>
        <p:spPr>
          <a:xfrm>
            <a:off x="914400" y="32461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Dungeon Animation Ideas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914400" y="3657600"/>
            <a:ext cx="1828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Flickering torches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2834640" y="3657600"/>
            <a:ext cx="34747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 frames alternating brightness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6583680" y="3657600"/>
            <a:ext cx="1645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914400" y="3886200"/>
            <a:ext cx="1828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Lava glow pulse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2834640" y="3886200"/>
            <a:ext cx="34747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 frames fading orange in/out on back wall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6583680" y="3886200"/>
            <a:ext cx="1645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914400" y="4114800"/>
            <a:ext cx="1828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Swaying chains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2834640" y="4114800"/>
            <a:ext cx="34747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frames of subtle swing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6583680" y="4114800"/>
            <a:ext cx="1645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914400" y="4343400"/>
            <a:ext cx="1828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Dripping water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2834640" y="4343400"/>
            <a:ext cx="34747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5–8 frames of a droplet falling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6583680" y="4343400"/>
            <a:ext cx="1645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914400" y="4572000"/>
            <a:ext cx="1828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dust / embers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2834640" y="4572000"/>
            <a:ext cx="34747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6–10 frames of particles drifting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6583680" y="4572000"/>
            <a:ext cx="1645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11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MUGEN Stage Creation: Dark Dungeon Arena</dc:title>
  <dc:subject>PptxGenJS Presentation</dc:subject>
  <dc:creator>PptxGenJS</dc:creator>
  <cp:lastModifiedBy>PptxGenJS</cp:lastModifiedBy>
  <cp:revision>1</cp:revision>
  <dcterms:created xsi:type="dcterms:W3CDTF">2026-03-20T10:00:04Z</dcterms:created>
  <dcterms:modified xsi:type="dcterms:W3CDTF">2026-03-20T10:00:04Z</dcterms:modified>
</cp:coreProperties>
</file>