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9C27B0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46304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Screen Packs &amp; Menus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640080" y="237744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Customise Your MUGEN’s Look &amp; Feel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640080" y="31089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screens  |  Select screens  |  Fight bars  |  Fonts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3931920"/>
            <a:ext cx="2286000" cy="36576"/>
          </a:xfrm>
          <a:prstGeom prst="rect">
            <a:avLst/>
          </a:prstGeom>
          <a:solidFill>
            <a:srgbClr val="9C27B0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114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MUGEN build feel like YOUR game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 Screen Pack?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78638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screen pack controls everything you SEE in MUGEN that isn’t the actual fight — the title screen, character select grid, VS screen, life bars, combo counter, win screen, and all the menus. It’s defined in a file called system.def and uses its own .SFF for graphics and .SND for sounds.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514600"/>
            <a:ext cx="19659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514600"/>
            <a:ext cx="1965960" cy="54864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5568" y="2743200"/>
            <a:ext cx="594360" cy="5943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48640" y="342900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Title Screen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374904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thing players see. Your game’s logo, menu options, and background art.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606040" y="2514600"/>
            <a:ext cx="19659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606040" y="2514600"/>
            <a:ext cx="1965960" cy="54864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408" y="2743200"/>
            <a:ext cx="594360" cy="5943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697480" y="342900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Select Screen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697480" y="374904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selection grid. Portrait layout, cursor style, stage select.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4754880" y="2514600"/>
            <a:ext cx="19659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754880" y="2514600"/>
            <a:ext cx="1965960" cy="54864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2743200"/>
            <a:ext cx="594360" cy="5943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846320" y="342900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 Screen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4846320" y="374904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face-off screen before a fight starts. Shows both players’ portraits.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6903720" y="2514600"/>
            <a:ext cx="19659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6903720" y="2514600"/>
            <a:ext cx="1965960" cy="54864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2088" y="2743200"/>
            <a:ext cx="594360" cy="5943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995160" y="342900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 Screen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6995160" y="374904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bars, power bars, combo counter, round display, timer, win icons.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Screen Pack File Structure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3931920" cy="36576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88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Files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6459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MUGEN/data/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914400" y="19202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system.def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219456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system.sff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14400" y="246888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system.snd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914400" y="274320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fight.def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914400" y="30175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fight.sff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914400" y="329184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fight.snd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914400" y="356616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common1.cns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914400" y="384048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select.def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914400" y="411480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mugen.cfg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846320" y="1051560"/>
            <a:ext cx="3749040" cy="365760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8" name="Text 15"/>
          <p:cNvSpPr/>
          <p:nvPr/>
        </p:nvSpPr>
        <p:spPr>
          <a:xfrm>
            <a:off x="5120640" y="11887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Each File Controls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5120640" y="164592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system.def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120640" y="1874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screen, select screen, VS screen, options menu layout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5120640" y="21945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system.sff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5120640" y="24231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graphics for the above screens (backgrounds, cursors, portraits)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5120640" y="274320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system.snd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5120640" y="2971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Menu sounds (cursor move, select, cancel)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5120640" y="329184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fight.def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5120640" y="3520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bars, power bars, combo counter, round display, timer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5120640" y="384048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fight.sff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120640" y="40690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Graphics for all fight HUD elements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5120640" y="438912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E93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fight.snd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5120640" y="46177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Fight sounds (round call, KO, time over)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Installing a Screen Pack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640080" y="9144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quickest way to customise your MUGEN is to download and install a community-made screen pack. Here’s how: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640080" y="1463040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77240" y="1554480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8" name="Text 5"/>
          <p:cNvSpPr/>
          <p:nvPr/>
        </p:nvSpPr>
        <p:spPr>
          <a:xfrm>
            <a:off x="777240" y="15544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280160" y="14904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 up your existing files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566160" y="1490472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the entire MUGEN/data/ folder somewhere safe. You can always restore it if something breaks.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40080" y="2039112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777240" y="2130552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213055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280160" y="206654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Download a screen pack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566160" y="2066544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on mugenarchive.com, mugenfreeforall.com, or deviantart. Screen packs usually come as a ZIP.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640080" y="2615184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777240" y="2706624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18" name="Text 15"/>
          <p:cNvSpPr/>
          <p:nvPr/>
        </p:nvSpPr>
        <p:spPr>
          <a:xfrm>
            <a:off x="777240" y="270662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1280160" y="264261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Extract the files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3566160" y="2642616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You’ll typically get: system.def, system.sff, system.snd, fight.def, fight.sff, fight.snd, and sometimes fonts.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640080" y="3191256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777240" y="3282696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23" name="Text 20"/>
          <p:cNvSpPr/>
          <p:nvPr/>
        </p:nvSpPr>
        <p:spPr>
          <a:xfrm>
            <a:off x="777240" y="3282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1280160" y="321868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Copy into MUGEN/data/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3566160" y="3218688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the existing files with the new ones. Some packs include a readme with extra instructions.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640080" y="3767328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777240" y="3858768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28" name="Text 25"/>
          <p:cNvSpPr/>
          <p:nvPr/>
        </p:nvSpPr>
        <p:spPr>
          <a:xfrm>
            <a:off x="777240" y="385876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1280160" y="37947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Check mugen.cfg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3566160" y="3794760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MUGEN/data/mugen.cfg and make sure motif = data/system.def is set. Some packs use a subfolder.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640080" y="4343400"/>
            <a:ext cx="786384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777240" y="4434840"/>
            <a:ext cx="320040" cy="320040"/>
          </a:xfrm>
          <a:prstGeom prst="ellipse">
            <a:avLst/>
          </a:prstGeom>
          <a:solidFill>
            <a:srgbClr val="9C27B0"/>
          </a:solidFill>
          <a:ln/>
        </p:spPr>
      </p:sp>
      <p:sp>
        <p:nvSpPr>
          <p:cNvPr id="33" name="Text 30"/>
          <p:cNvSpPr/>
          <p:nvPr/>
        </p:nvSpPr>
        <p:spPr>
          <a:xfrm>
            <a:off x="777240" y="4434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1280160" y="43708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Launch and test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3566160" y="4370832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mugen.exe. You should see the new title screen, select screen, and fight bars.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Editing system.def: Title Screen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3931920" cy="37490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1005840"/>
            <a:ext cx="393192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system.def [Title Info]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822960" y="1371600"/>
            <a:ext cx="35661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[Title Info]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fadein.time = 30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fadeout.time = 30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menu.pos = 159, 158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menu.item.font = 3,0,0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menu.item.active.font = 3,5,0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menu.item.spacing = 0, 14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menu.window.margins.y = 16, 12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menu.itemname.arcade = "ARCADE"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menu.itemname.versus = "VS MODE"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menu.itemname.teamarcade = "TEAM ARCADE"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menu.itemname.teamversus = "TEAM VS"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menu.itemname.teamcoop = "TEAM CO-OP"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menu.itemname.survival = "SURVIVAL"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menu.itemname.training = "TRAINING"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menu.itemname.watch = "WATCH"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menu.itemname.options = "OPTIONS"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menu.itemname.exit = "EXIT"</a:t>
            </a:r>
            <a:endParaRPr lang="en-US" sz="850" dirty="0"/>
          </a:p>
        </p:txBody>
      </p:sp>
      <p:sp>
        <p:nvSpPr>
          <p:cNvPr id="8" name="Shape 5"/>
          <p:cNvSpPr/>
          <p:nvPr/>
        </p:nvSpPr>
        <p:spPr>
          <a:xfrm>
            <a:off x="4846320" y="1005840"/>
            <a:ext cx="3749040" cy="374904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9" name="Text 6"/>
          <p:cNvSpPr/>
          <p:nvPr/>
        </p:nvSpPr>
        <p:spPr>
          <a:xfrm>
            <a:off x="5120640" y="11430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 Can Change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120640" y="160020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menu.pos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5120640" y="18013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X, Y position of the menu on screen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5120640" y="207568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menu.item.font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5120640" y="227685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 number, colour bank, alignment for normal items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120640" y="2551176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menu.item.active.font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5120640" y="275234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 for the currently highlighted item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120640" y="302666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menu.item.spacing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5120640" y="32278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between menu items (X, Y)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120640" y="350215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menu.itemname.*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5120640" y="37033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Rename any menu option to whatever you want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5120640" y="397764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fadein/fadeout.time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120640" y="41788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ticks the screen fades in/out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5120640" y="445312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Title background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5120640" y="465429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in [TitleBGdef] — works like a stage with layers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Select Screen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0972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select screen is where players pick their fighter. In system.def under [Select Info], you control the grid layout, cell size, portrait positioning, and cursor behaviour. This is often the most visually impactful part of a screen pack.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640080" y="2423160"/>
            <a:ext cx="3931920" cy="23774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2423160"/>
            <a:ext cx="393192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[Select Info] Key Settings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22960" y="2788920"/>
            <a:ext cx="3566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columns = 5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rows = 2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wrapping = 0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 = 25, 22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cell.size = 27, 27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cell.spacing = 2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cell.bg.spr = 150, 0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cell.random.spr = 152, 0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p1.cursor.startcell = 0, 0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p2.cursor.startcell = 4, 1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portrait.offset = 0, 0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portrait.scale = 1, 1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4846320" y="2423160"/>
            <a:ext cx="374904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5120640" y="2560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These Control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5120640" y="29260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columns/rows = size of the character grid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120640" y="31821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cell.size = pixel dimensions of each cell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120640" y="343814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cell.spacing = gap between cells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120640" y="36941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cell.bg.spr = background sprite for empty cells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120640" y="39502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cell.random.spr = the "?" random select sprite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120640" y="420624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p1/p2.cursor.startcell = where cursors begin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120640" y="44622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portrait.offset/scale = big portrait position &amp; zoom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 Bars &amp; HUD (fight.def)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713232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06070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Life Bars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914400" y="135331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[Lifebar]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926080" y="109728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health. Defined in [Lifebar]. Controls position, size, colours for front/mid/back bars, and the name display.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40080" y="1810512"/>
            <a:ext cx="7863840" cy="713232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0" name="Text 7"/>
          <p:cNvSpPr/>
          <p:nvPr/>
        </p:nvSpPr>
        <p:spPr>
          <a:xfrm>
            <a:off x="914400" y="186537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 Bar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914400" y="2157984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[Powerbar]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2926080" y="1901952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 meter. Fills as you fight. Shows level count (Lv1, Lv2, Lv3). Defined in [Powerbar].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640080" y="2615184"/>
            <a:ext cx="7863840" cy="713232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67004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Display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914400" y="2962656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[Round]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2926080" y="2706624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"Round 1 — FIGHT!" text and animations. Controls timing, position, and which sprites/sounds play.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640080" y="3419856"/>
            <a:ext cx="7863840" cy="713232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" y="34747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Combo Counter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914400" y="37673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[Combo]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2926080" y="3511296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hit count during combos. Position, font, display time. Some packs make this flashy.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640080" y="4224528"/>
            <a:ext cx="7863840" cy="713232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2" name="Text 19"/>
          <p:cNvSpPr/>
          <p:nvPr/>
        </p:nvSpPr>
        <p:spPr>
          <a:xfrm>
            <a:off x="914400" y="427939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C27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 Icons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914400" y="4572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[WinIcon]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2926080" y="4315968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icons showing rounds won. Displayed under the life bar. Different icons for normal/special/hyper wins.</a:t>
            </a:r>
            <a:endParaRPr lang="en-US" sz="1150" dirty="0"/>
          </a:p>
        </p:txBody>
      </p:sp>
      <p:sp>
        <p:nvSpPr>
          <p:cNvPr id="25" name="Text 2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Tips &amp; Best Practices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566928"/>
          </a:xfrm>
          <a:prstGeom prst="rect">
            <a:avLst/>
          </a:prstGeom>
          <a:solidFill>
            <a:srgbClr val="F3E5F5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1143000"/>
            <a:ext cx="256032" cy="256032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88720" y="105156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Always back up before changing screen packs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1188720" y="128016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wrong edit can break your whole MUGEN. Keep a clean copy of data/ somewhere safe.</a:t>
            </a:r>
            <a:endParaRPr lang="en-US" sz="1100" dirty="0"/>
          </a:p>
        </p:txBody>
      </p:sp>
      <p:sp>
        <p:nvSpPr>
          <p:cNvPr id="9" name="Shape 5"/>
          <p:cNvSpPr/>
          <p:nvPr/>
        </p:nvSpPr>
        <p:spPr>
          <a:xfrm>
            <a:off x="640080" y="1645920"/>
            <a:ext cx="7863840" cy="566928"/>
          </a:xfrm>
          <a:prstGeom prst="rect">
            <a:avLst/>
          </a:prstGeom>
          <a:solidFill>
            <a:srgbClr val="FFF8E1"/>
          </a:solidFill>
          <a:ln/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783080"/>
            <a:ext cx="256032" cy="25603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169164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Match your resolution</a:t>
            </a:r>
            <a:endParaRPr lang="en-US" sz="1200" dirty="0"/>
          </a:p>
        </p:txBody>
      </p:sp>
      <p:sp>
        <p:nvSpPr>
          <p:cNvPr id="12" name="Text 7"/>
          <p:cNvSpPr/>
          <p:nvPr/>
        </p:nvSpPr>
        <p:spPr>
          <a:xfrm>
            <a:off x="1188720" y="192024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packs are designed for specific resolutions (320×240 or 640×480). Check the readme. A 640×480 pack on a 320×240 MUGEN will look wrong.</a:t>
            </a:r>
            <a:endParaRPr lang="en-US" sz="1100" dirty="0"/>
          </a:p>
        </p:txBody>
      </p:sp>
      <p:sp>
        <p:nvSpPr>
          <p:cNvPr id="13" name="Shape 8"/>
          <p:cNvSpPr/>
          <p:nvPr/>
        </p:nvSpPr>
        <p:spPr>
          <a:xfrm>
            <a:off x="640080" y="2286000"/>
            <a:ext cx="7863840" cy="566928"/>
          </a:xfrm>
          <a:prstGeom prst="rect">
            <a:avLst/>
          </a:prstGeom>
          <a:solidFill>
            <a:srgbClr val="F3E5F5"/>
          </a:solidFill>
          <a:ln/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423160"/>
            <a:ext cx="256032" cy="25603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88720" y="233172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 with someone else’s pack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1188720" y="256032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Don’t build from scratch on your first try. Download a pack, then modify it. Change the title image, recolour the bars, tweak the grid.</a:t>
            </a:r>
            <a:endParaRPr lang="en-US" sz="1100" dirty="0"/>
          </a:p>
        </p:txBody>
      </p:sp>
      <p:sp>
        <p:nvSpPr>
          <p:cNvPr id="17" name="Shape 11"/>
          <p:cNvSpPr/>
          <p:nvPr/>
        </p:nvSpPr>
        <p:spPr>
          <a:xfrm>
            <a:off x="640080" y="2926080"/>
            <a:ext cx="7863840" cy="566928"/>
          </a:xfrm>
          <a:prstGeom prst="rect">
            <a:avLst/>
          </a:prstGeom>
          <a:solidFill>
            <a:srgbClr val="FFF8E1"/>
          </a:solidFill>
          <a:ln/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063240"/>
            <a:ext cx="256032" cy="256032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88720" y="297180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Edit graphics in Fighter Factory</a:t>
            </a:r>
            <a:endParaRPr lang="en-US" sz="1200" dirty="0"/>
          </a:p>
        </p:txBody>
      </p:sp>
      <p:sp>
        <p:nvSpPr>
          <p:cNvPr id="20" name="Text 13"/>
          <p:cNvSpPr/>
          <p:nvPr/>
        </p:nvSpPr>
        <p:spPr>
          <a:xfrm>
            <a:off x="1188720" y="320040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system.sff or fight.sff in FF3 to swap sprites. Replace title art, cursor graphics, bar designs.</a:t>
            </a:r>
            <a:endParaRPr lang="en-US" sz="1100" dirty="0"/>
          </a:p>
        </p:txBody>
      </p:sp>
      <p:sp>
        <p:nvSpPr>
          <p:cNvPr id="21" name="Shape 14"/>
          <p:cNvSpPr/>
          <p:nvPr/>
        </p:nvSpPr>
        <p:spPr>
          <a:xfrm>
            <a:off x="640080" y="3566160"/>
            <a:ext cx="7863840" cy="566928"/>
          </a:xfrm>
          <a:prstGeom prst="rect">
            <a:avLst/>
          </a:prstGeom>
          <a:solidFill>
            <a:srgbClr val="F3E5F5"/>
          </a:solidFill>
          <a:ln/>
        </p:spPr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703320"/>
            <a:ext cx="256032" cy="256032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188720" y="361188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custom fonts</a:t>
            </a:r>
            <a:endParaRPr lang="en-US" sz="1200" dirty="0"/>
          </a:p>
        </p:txBody>
      </p:sp>
      <p:sp>
        <p:nvSpPr>
          <p:cNvPr id="24" name="Text 16"/>
          <p:cNvSpPr/>
          <p:nvPr/>
        </p:nvSpPr>
        <p:spPr>
          <a:xfrm>
            <a:off x="1188720" y="384048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MUGEN fonts are .fnt files. The Font Factory tool (separate download) lets you create them from any TrueType font.</a:t>
            </a:r>
            <a:endParaRPr lang="en-US" sz="1100" dirty="0"/>
          </a:p>
        </p:txBody>
      </p:sp>
      <p:sp>
        <p:nvSpPr>
          <p:cNvPr id="25" name="Shape 17"/>
          <p:cNvSpPr/>
          <p:nvPr/>
        </p:nvSpPr>
        <p:spPr>
          <a:xfrm>
            <a:off x="640080" y="4206240"/>
            <a:ext cx="7863840" cy="566928"/>
          </a:xfrm>
          <a:prstGeom prst="rect">
            <a:avLst/>
          </a:prstGeom>
          <a:solidFill>
            <a:srgbClr val="FFF8E1"/>
          </a:solidFill>
          <a:ln/>
        </p:spPr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4343400"/>
            <a:ext cx="256032" cy="256032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1188720" y="425196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after every change</a:t>
            </a:r>
            <a:endParaRPr lang="en-US" sz="1200" dirty="0"/>
          </a:p>
        </p:txBody>
      </p:sp>
      <p:sp>
        <p:nvSpPr>
          <p:cNvPr id="28" name="Text 19"/>
          <p:cNvSpPr/>
          <p:nvPr/>
        </p:nvSpPr>
        <p:spPr>
          <a:xfrm>
            <a:off x="1188720" y="448056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pack work is trial and error. Change one thing, launch MUGEN, check it, repeat.</a:t>
            </a:r>
            <a:endParaRPr lang="en-US" sz="1100" dirty="0"/>
          </a:p>
        </p:txBody>
      </p:sp>
      <p:sp>
        <p:nvSpPr>
          <p:cNvPr id="29" name="Text 2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C27B0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MUGEN, Your Brand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640080" y="1051560"/>
            <a:ext cx="7863840" cy="164592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Quick Recap</a:t>
            </a:r>
            <a:endParaRPr lang="en-US" sz="18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0020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16002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packs control all menus and UI in MUGEN</a:t>
            </a:r>
            <a:endParaRPr lang="en-US" sz="12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01952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280160" y="1901952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system.def + fight.def are the two key config files</a:t>
            </a:r>
            <a:endParaRPr lang="en-US" sz="125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03704"/>
            <a:ext cx="228600" cy="2286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280160" y="220370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packs from the community as a starting point</a:t>
            </a:r>
            <a:endParaRPr lang="en-US" sz="125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505456"/>
            <a:ext cx="228600" cy="22860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280160" y="2505456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graphics in Fighter Factory, tweak settings in a text editor</a:t>
            </a:r>
            <a:endParaRPr lang="en-US" sz="125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" y="2807208"/>
            <a:ext cx="228600" cy="22860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280160" y="280720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back up before making changes</a:t>
            </a:r>
            <a:endParaRPr lang="en-US" sz="1250" dirty="0"/>
          </a:p>
        </p:txBody>
      </p:sp>
      <p:sp>
        <p:nvSpPr>
          <p:cNvPr id="18" name="Shape 10"/>
          <p:cNvSpPr/>
          <p:nvPr/>
        </p:nvSpPr>
        <p:spPr>
          <a:xfrm>
            <a:off x="640080" y="2926080"/>
            <a:ext cx="7863840" cy="1005840"/>
          </a:xfrm>
          <a:prstGeom prst="rect">
            <a:avLst/>
          </a:prstGeom>
          <a:solidFill>
            <a:srgbClr val="9C27B0"/>
          </a:solidFill>
          <a:ln/>
        </p:spPr>
      </p:sp>
      <p:sp>
        <p:nvSpPr>
          <p:cNvPr id="19" name="Text 11"/>
          <p:cNvSpPr/>
          <p:nvPr/>
        </p:nvSpPr>
        <p:spPr>
          <a:xfrm>
            <a:off x="914400" y="3063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Activity: Download a screen pack, install it, then change the title screen background to something you’ve drawn. See how different your MUGEN can look!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MUGEN Screen Packs &amp; Menus</dc:title>
  <dc:subject>PptxGenJS Presentation</dc:subject>
  <dc:creator>PptxGenJS</dc:creator>
  <cp:lastModifiedBy>PptxGenJS</cp:lastModifiedBy>
  <cp:revision>1</cp:revision>
  <dcterms:created xsi:type="dcterms:W3CDTF">2026-04-17T08:39:07Z</dcterms:created>
  <dcterms:modified xsi:type="dcterms:W3CDTF">2026-04-17T08:39:07Z</dcterms:modified>
</cp:coreProperties>
</file>