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46304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MUGEN</a:t>
            </a:r>
            <a:endParaRPr lang="en-US" sz="5400" dirty="0"/>
          </a:p>
        </p:txBody>
      </p:sp>
      <p:sp>
        <p:nvSpPr>
          <p:cNvPr id="7" name="Text 4"/>
          <p:cNvSpPr/>
          <p:nvPr/>
        </p:nvSpPr>
        <p:spPr>
          <a:xfrm>
            <a:off x="640080" y="23774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Beginner's Guide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640080" y="32004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Draw &amp; Add Your Own Character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4023360"/>
            <a:ext cx="2286000" cy="36576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2062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from sketch to playable fighter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You're Ready to Create!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640080" y="1097280"/>
            <a:ext cx="7863840" cy="201168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1234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Quick Recap</a:t>
            </a:r>
            <a:endParaRPr lang="en-US" sz="18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9164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25880" y="1691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sprites with consistent sizing and a transparent background colour</a:t>
            </a:r>
            <a:endParaRPr lang="en-US" sz="12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039112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325880" y="20391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 sprites into an .SFF using Fighter Factory 3</a:t>
            </a:r>
            <a:endParaRPr lang="en-US" sz="12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386584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325880" y="238658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.DEF, .AIR, .CMD, and .CNS files for your character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734056"/>
            <a:ext cx="274320" cy="27432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325880" y="2734056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the folder in MUGEN/chars/ and register in select.def</a:t>
            </a:r>
            <a:endParaRPr lang="en-US" sz="1250" dirty="0"/>
          </a:p>
        </p:txBody>
      </p:sp>
      <p:sp>
        <p:nvSpPr>
          <p:cNvPr id="17" name="Shape 10"/>
          <p:cNvSpPr/>
          <p:nvPr/>
        </p:nvSpPr>
        <p:spPr>
          <a:xfrm>
            <a:off x="640080" y="3383280"/>
            <a:ext cx="7863840" cy="12801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8" name="Text 11"/>
          <p:cNvSpPr/>
          <p:nvPr/>
        </p:nvSpPr>
        <p:spPr>
          <a:xfrm>
            <a:off x="914400" y="3520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Next Steps</a:t>
            </a:r>
            <a:endParaRPr lang="en-US" sz="1600" dirty="0"/>
          </a:p>
        </p:txBody>
      </p:sp>
      <p:sp>
        <p:nvSpPr>
          <p:cNvPr id="19" name="Text 12"/>
          <p:cNvSpPr/>
          <p:nvPr/>
        </p:nvSpPr>
        <p:spPr>
          <a:xfrm>
            <a:off x="914400" y="38862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more moves 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(special attacks, grabs, supers)   |   </a:t>
            </a:r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custom stage 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 </a:t>
            </a:r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sound effects </a:t>
            </a:r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 </a:t>
            </a:r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character online!</a:t>
            </a:r>
            <a:endParaRPr lang="en-US" sz="1300" dirty="0"/>
          </a:p>
        </p:txBody>
      </p:sp>
      <p:sp>
        <p:nvSpPr>
          <p:cNvPr id="20" name="Text 13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MUGEN?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420624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37160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3716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Engine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2011680"/>
            <a:ext cx="36576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MUGEN is a free, customisable 2D fighting game engine created by Elecbyte.</a:t>
            </a:r>
            <a:endParaRPr lang="en-US" sz="1300" dirty="0"/>
          </a:p>
          <a:p>
            <a:pPr indent="0" marL="0">
              <a:lnSpc>
                <a:spcPct val="115000"/>
              </a:lnSpc>
              <a:buNone/>
            </a:pPr>
            <a:endParaRPr lang="en-US" sz="13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lets you build your own roster of fighters, stages, and screen packs — all from scratch or downloaded from the community.</a:t>
            </a:r>
            <a:endParaRPr lang="en-US" sz="1300" dirty="0"/>
          </a:p>
          <a:p>
            <a:pPr indent="0" marL="0">
              <a:lnSpc>
                <a:spcPct val="115000"/>
              </a:lnSpc>
              <a:buNone/>
            </a:pPr>
            <a:endParaRPr lang="en-US" sz="13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Versions: MUGEN 1.0 and 1.1 are the most common. Make sure your content matches your engine version.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120640" y="1188720"/>
            <a:ext cx="3474720" cy="3108960"/>
          </a:xfrm>
          <a:prstGeom prst="rect">
            <a:avLst/>
          </a:prstGeom>
          <a:solidFill>
            <a:srgbClr val="1A1A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0" y="137160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943600" y="13716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You'll Learn</a:t>
            </a:r>
            <a:endParaRPr lang="en-US" sz="18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2011680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806440" y="20116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your character sprites</a:t>
            </a:r>
            <a:endParaRPr lang="en-US" sz="12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4960" y="2359152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806440" y="235915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your file structure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4960" y="2706624"/>
            <a:ext cx="274320" cy="27432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806440" y="2706624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basic .DEF file</a:t>
            </a:r>
            <a:endParaRPr lang="en-US" sz="12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4960" y="3054096"/>
            <a:ext cx="274320" cy="27432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806440" y="3054096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basic moves</a:t>
            </a:r>
            <a:endParaRPr lang="en-US" sz="125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960" y="3401568"/>
            <a:ext cx="274320" cy="27432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806440" y="340156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into MUGEN</a:t>
            </a:r>
            <a:endParaRPr lang="en-US" sz="1250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4960" y="3749040"/>
            <a:ext cx="274320" cy="27432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806440" y="37490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&amp; troubleshoot</a:t>
            </a:r>
            <a:endParaRPr lang="en-US" sz="1250" dirty="0"/>
          </a:p>
        </p:txBody>
      </p:sp>
      <p:sp>
        <p:nvSpPr>
          <p:cNvPr id="23" name="Text 13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9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Tools You'll Need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2560320" cy="3200400"/>
          </a:xfrm>
          <a:prstGeom prst="rect">
            <a:avLst/>
          </a:prstGeom>
          <a:solidFill>
            <a:srgbClr val="FFF3F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146304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228600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Sprite Editor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274320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pixel art tool to draw your character's frames.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Recommended: Aseprite, GraphicsGale (free), or Piskel (browser-based).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429000" y="1188720"/>
            <a:ext cx="2560320" cy="3200400"/>
          </a:xfrm>
          <a:prstGeom prst="rect">
            <a:avLst/>
          </a:prstGeom>
          <a:solidFill>
            <a:srgbClr val="F0F4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42900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20" y="1463040"/>
            <a:ext cx="640080" cy="6400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611880" y="228600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Text Editor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611880" y="274320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You'll write .DEF, .CMD, and .CNS files in plain text.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Recommended: Notepad++, VS Code, or even basic Notepad.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217920" y="1188720"/>
            <a:ext cx="2560320" cy="3200400"/>
          </a:xfrm>
          <a:prstGeom prst="rect">
            <a:avLst/>
          </a:prstGeom>
          <a:solidFill>
            <a:srgbClr val="FFFBF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21792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1463040"/>
            <a:ext cx="640080" cy="6400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00800" y="228600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Fighter Factory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400800" y="274320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MUGEN tool for packing sprites into .SFF files and editing animations.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Fighter Factory 3 is the go-to standard.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Drawing Your Sprites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188720"/>
            <a:ext cx="4023360" cy="34747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3716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Sprite Rules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192024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234440" y="19202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at a consistent resolution (e.g. 100×120 pixels per frame)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14400" y="2432304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234440" y="2432304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solid background colour (like magenta #FF00FF) — MUGEN makes this transparent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914400" y="2944368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234440" y="2944368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your character centred on a consistent axis point across all frames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914400" y="3456432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234440" y="3456432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the idle stance — usually 3–6 frames of subtle movement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914400" y="3968496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1234440" y="396849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files logically: idle_01.png, walk_01.png, punch_01.png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937760" y="1188720"/>
            <a:ext cx="3657600" cy="347472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8" name="Text 15"/>
          <p:cNvSpPr/>
          <p:nvPr/>
        </p:nvSpPr>
        <p:spPr>
          <a:xfrm>
            <a:off x="5212080" y="13716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Minimum Sprite Set</a:t>
            </a:r>
            <a:endParaRPr lang="en-US" sz="1800" dirty="0"/>
          </a:p>
        </p:txBody>
      </p:sp>
      <p:sp>
        <p:nvSpPr>
          <p:cNvPr id="19" name="Shape 16"/>
          <p:cNvSpPr/>
          <p:nvPr/>
        </p:nvSpPr>
        <p:spPr>
          <a:xfrm>
            <a:off x="5212080" y="1965960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0" name="Text 17"/>
          <p:cNvSpPr/>
          <p:nvPr/>
        </p:nvSpPr>
        <p:spPr>
          <a:xfrm>
            <a:off x="5440680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Stance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7223760" y="19659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3–6 frames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5212080" y="2304288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3" name="Text 20"/>
          <p:cNvSpPr/>
          <p:nvPr/>
        </p:nvSpPr>
        <p:spPr>
          <a:xfrm>
            <a:off x="5440680" y="230428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Walking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7223760" y="23042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4–8 frames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5212080" y="2642616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6" name="Text 23"/>
          <p:cNvSpPr/>
          <p:nvPr/>
        </p:nvSpPr>
        <p:spPr>
          <a:xfrm>
            <a:off x="5440680" y="2642616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Crouching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7223760" y="264261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 frames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5212080" y="2980944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9" name="Text 26"/>
          <p:cNvSpPr/>
          <p:nvPr/>
        </p:nvSpPr>
        <p:spPr>
          <a:xfrm>
            <a:off x="5440680" y="2980944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Punch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7223760" y="298094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frames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5212080" y="3319272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2" name="Text 29"/>
          <p:cNvSpPr/>
          <p:nvPr/>
        </p:nvSpPr>
        <p:spPr>
          <a:xfrm>
            <a:off x="5440680" y="331927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Kick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7223760" y="331927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frames</a:t>
            </a:r>
            <a:endParaRPr lang="en-US" sz="1200" dirty="0"/>
          </a:p>
        </p:txBody>
      </p:sp>
      <p:sp>
        <p:nvSpPr>
          <p:cNvPr id="34" name="Shape 31"/>
          <p:cNvSpPr/>
          <p:nvPr/>
        </p:nvSpPr>
        <p:spPr>
          <a:xfrm>
            <a:off x="5212080" y="3657600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5" name="Text 32"/>
          <p:cNvSpPr/>
          <p:nvPr/>
        </p:nvSpPr>
        <p:spPr>
          <a:xfrm>
            <a:off x="5440680" y="3657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Hit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7223760" y="36576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 frames</a:t>
            </a:r>
            <a:endParaRPr lang="en-US" sz="1200" dirty="0"/>
          </a:p>
        </p:txBody>
      </p:sp>
      <p:sp>
        <p:nvSpPr>
          <p:cNvPr id="37" name="Shape 34"/>
          <p:cNvSpPr/>
          <p:nvPr/>
        </p:nvSpPr>
        <p:spPr>
          <a:xfrm>
            <a:off x="5212080" y="3995928"/>
            <a:ext cx="109728" cy="2743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8" name="Text 35"/>
          <p:cNvSpPr/>
          <p:nvPr/>
        </p:nvSpPr>
        <p:spPr>
          <a:xfrm>
            <a:off x="5440680" y="399592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Knocked Down</a:t>
            </a:r>
            <a:endParaRPr lang="en-US" sz="1200" dirty="0"/>
          </a:p>
        </p:txBody>
      </p:sp>
      <p:sp>
        <p:nvSpPr>
          <p:cNvPr id="39" name="Text 36"/>
          <p:cNvSpPr/>
          <p:nvPr/>
        </p:nvSpPr>
        <p:spPr>
          <a:xfrm>
            <a:off x="7223760" y="39959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frames</a:t>
            </a:r>
            <a:endParaRPr lang="en-US" sz="1200" dirty="0"/>
          </a:p>
        </p:txBody>
      </p:sp>
      <p:sp>
        <p:nvSpPr>
          <p:cNvPr id="40" name="Text 3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Packing Sprites into an SFF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188720"/>
            <a:ext cx="78638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325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an SFF?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SFF (Sprite File Format) bundles all of your character's images into a single file that MUGEN can read. Each sprite is stored with a Group number and an Image number so the engine knows which animation they belong to.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3017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34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Fighter Factory 3: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731520" y="3447288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0" name="Text 7"/>
          <p:cNvSpPr/>
          <p:nvPr/>
        </p:nvSpPr>
        <p:spPr>
          <a:xfrm>
            <a:off x="731520" y="34472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88720" y="34107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Fighter Factory 3 and create a new project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31520" y="3767328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376732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1188720" y="373075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 Sprites section and click "Add" to import your PNG frames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731520" y="4087368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40873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188720" y="405079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each sprite a Group and Image number (Group 0 = Idle, 20 = Walk, 200 = Punch)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731520" y="4407408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9" name="Text 16"/>
          <p:cNvSpPr/>
          <p:nvPr/>
        </p:nvSpPr>
        <p:spPr>
          <a:xfrm>
            <a:off x="731520" y="44074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1188720" y="437083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axis point for each sprite (the ground-contact point, usually the feet)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731520" y="4727448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22" name="Text 19"/>
          <p:cNvSpPr/>
          <p:nvPr/>
        </p:nvSpPr>
        <p:spPr>
          <a:xfrm>
            <a:off x="731520" y="47274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1188720" y="46908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as yourcharacter.sff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File Structure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3931920" cy="3474720"/>
          </a:xfrm>
          <a:prstGeom prst="rect">
            <a:avLst/>
          </a:prstGeom>
          <a:solidFill>
            <a:srgbClr val="1E1E3A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234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Character Folder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69164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MUGEN/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188720" y="19476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chars/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463040" y="220370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mychar/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737360" y="245973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mychar.def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737360" y="27157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mychar.sff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737360" y="29718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mychar.air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737360" y="32278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mychar.cmd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1737360" y="348386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mychar.cns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1737360" y="373989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mychar.snd   (optional)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846320" y="1097280"/>
            <a:ext cx="3749040" cy="3474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12064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Files Explained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5120640" y="173736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19" name="Text 16"/>
          <p:cNvSpPr/>
          <p:nvPr/>
        </p:nvSpPr>
        <p:spPr>
          <a:xfrm>
            <a:off x="5120640" y="173736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.DEF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897880" y="17373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config — points to all other files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5120640" y="214884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2" name="Text 19"/>
          <p:cNvSpPr/>
          <p:nvPr/>
        </p:nvSpPr>
        <p:spPr>
          <a:xfrm>
            <a:off x="5120640" y="214884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.SFF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897880" y="21488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character sprites packed together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5120640" y="256032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5" name="Text 22"/>
          <p:cNvSpPr/>
          <p:nvPr/>
        </p:nvSpPr>
        <p:spPr>
          <a:xfrm>
            <a:off x="5120640" y="256032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.AIR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5897880" y="2560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 data — which sprites play when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5120640" y="297180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8" name="Text 25"/>
          <p:cNvSpPr/>
          <p:nvPr/>
        </p:nvSpPr>
        <p:spPr>
          <a:xfrm>
            <a:off x="5120640" y="297180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.CMD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5897880" y="29718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file — input combos for moves</a:t>
            </a:r>
            <a:endParaRPr lang="en-US" sz="1150" dirty="0"/>
          </a:p>
        </p:txBody>
      </p:sp>
      <p:sp>
        <p:nvSpPr>
          <p:cNvPr id="30" name="Shape 27"/>
          <p:cNvSpPr/>
          <p:nvPr/>
        </p:nvSpPr>
        <p:spPr>
          <a:xfrm>
            <a:off x="5120640" y="338328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31" name="Text 28"/>
          <p:cNvSpPr/>
          <p:nvPr/>
        </p:nvSpPr>
        <p:spPr>
          <a:xfrm>
            <a:off x="5120640" y="338328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.CNS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5897880" y="3383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Constants — health, speed, hitboxes, states</a:t>
            </a:r>
            <a:endParaRPr lang="en-US" sz="1150" dirty="0"/>
          </a:p>
        </p:txBody>
      </p:sp>
      <p:sp>
        <p:nvSpPr>
          <p:cNvPr id="33" name="Shape 30"/>
          <p:cNvSpPr/>
          <p:nvPr/>
        </p:nvSpPr>
        <p:spPr>
          <a:xfrm>
            <a:off x="5120640" y="3794760"/>
            <a:ext cx="64008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34" name="Text 31"/>
          <p:cNvSpPr/>
          <p:nvPr/>
        </p:nvSpPr>
        <p:spPr>
          <a:xfrm>
            <a:off x="5120640" y="379476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.SND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5897880" y="37947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effects (punches, grunts, etc.)</a:t>
            </a:r>
            <a:endParaRPr lang="en-US" sz="1150" dirty="0"/>
          </a:p>
        </p:txBody>
      </p:sp>
      <p:sp>
        <p:nvSpPr>
          <p:cNvPr id="36" name="Text 33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4: Writing the DEF &amp; CNS Files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3931920" cy="32918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1097280"/>
            <a:ext cx="3931920" cy="320040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mychar.def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22960" y="1554480"/>
            <a:ext cx="35661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 = "My Character"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displayname = "My Character"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= "Your Name"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[Files]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sprite = mychar.sff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anim = mychar.air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cmd = mychar.cmd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cns = mychar.cns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sound = mychar.snd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846320" y="1097280"/>
            <a:ext cx="3749040" cy="32918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9" name="Text 6"/>
          <p:cNvSpPr/>
          <p:nvPr/>
        </p:nvSpPr>
        <p:spPr>
          <a:xfrm>
            <a:off x="4846320" y="1097280"/>
            <a:ext cx="3749040" cy="320040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mychar.cns (snippet)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029200" y="1691640"/>
            <a:ext cx="3383280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[Data]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life = 1000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power = 3000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 = 100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defence = 100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[Size]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xscale = 1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yscale = 1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ground.back = 15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ground.front = 16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[Velocity]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walk.fwd = 2.4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walk.back = -2.2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run.fwd = 4.6, 0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jump.neu = 0, -8.4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5: Importing into MUGEN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097280"/>
            <a:ext cx="594360" cy="8229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9728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1417320" y="117043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Copy your character folder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417320" y="148132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your entire character folder (e.g. mychar/) inside the MUGEN/chars/ directory.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205740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0080" y="2057400"/>
            <a:ext cx="594360" cy="8229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05740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1417320" y="213055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select.def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1417320" y="244144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to MUGEN/data/ and open select.def in a text editor.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" y="301752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40080" y="3017520"/>
            <a:ext cx="594360" cy="8229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7" name="Text 14"/>
          <p:cNvSpPr/>
          <p:nvPr/>
        </p:nvSpPr>
        <p:spPr>
          <a:xfrm>
            <a:off x="640080" y="301752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1417320" y="30906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Register your character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1417320" y="340156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[Characters] section and add a new line with your folder name: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mychar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40080" y="397764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40080" y="3977640"/>
            <a:ext cx="594360" cy="8229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22" name="Text 19"/>
          <p:cNvSpPr/>
          <p:nvPr/>
        </p:nvSpPr>
        <p:spPr>
          <a:xfrm>
            <a:off x="640080" y="397764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400" dirty="0"/>
          </a:p>
        </p:txBody>
      </p:sp>
      <p:sp>
        <p:nvSpPr>
          <p:cNvPr id="23" name="Text 20"/>
          <p:cNvSpPr/>
          <p:nvPr/>
        </p:nvSpPr>
        <p:spPr>
          <a:xfrm>
            <a:off x="1417320" y="405079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Save &amp; launch MUGEN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1417320" y="436168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select.def, then run mugen.exe. Your character should appear on the select screen!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Troubleshooting &amp; Tips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7863840" cy="68580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4300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Character doesn't appear on select screen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914400" y="142646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typos in select.def — the folder name must match exactly (case-sensitive on some systems).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640080" y="1874520"/>
            <a:ext cx="7863840" cy="685800"/>
          </a:xfrm>
          <a:prstGeom prst="rect">
            <a:avLst/>
          </a:prstGeom>
          <a:solidFill>
            <a:srgbClr val="FFF9F0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192024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MUGEN crashes when selecting character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14400" y="220370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Usually a version mismatch. Make sure your .SFF and .AIR are built for your MUGEN version (1.0 vs 1.1).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640080" y="2651760"/>
            <a:ext cx="7863840" cy="68580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12" name="Text 9"/>
          <p:cNvSpPr/>
          <p:nvPr/>
        </p:nvSpPr>
        <p:spPr>
          <a:xfrm>
            <a:off x="914400" y="26974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Sprites display with coloured background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14400" y="298094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transparency colour in Fighter Factory. MUGEN uses palette index 0 or a specific colour (often magenta) as transparent.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640080" y="3429000"/>
            <a:ext cx="7863840" cy="685800"/>
          </a:xfrm>
          <a:prstGeom prst="rect">
            <a:avLst/>
          </a:prstGeom>
          <a:solidFill>
            <a:srgbClr val="FFF9F0"/>
          </a:solidFill>
          <a:ln/>
        </p:spPr>
      </p:sp>
      <p:sp>
        <p:nvSpPr>
          <p:cNvPr id="15" name="Text 12"/>
          <p:cNvSpPr/>
          <p:nvPr/>
        </p:nvSpPr>
        <p:spPr>
          <a:xfrm>
            <a:off x="914400" y="34747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Character floats or sinks into the ground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14400" y="375818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the axis point in your sprites. The axis should be at the character's feet, on the ground line.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640080" y="4206240"/>
            <a:ext cx="7863840" cy="68580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" y="425196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animations — character is frozen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914400" y="453542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Double-check your .AIR file. Each action needs animation groups defined with the correct sprite Group/Image numbers.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MUGEN Beginner Guide: Draw &amp; Add Your Character</dc:title>
  <dc:subject>PptxGenJS Presentation</dc:subject>
  <dc:creator>MUGEN Guide</dc:creator>
  <cp:lastModifiedBy>MUGEN Guide</cp:lastModifiedBy>
  <cp:revision>1</cp:revision>
  <dcterms:created xsi:type="dcterms:W3CDTF">2026-03-19T11:38:58Z</dcterms:created>
  <dcterms:modified xsi:type="dcterms:W3CDTF">2026-03-19T11:38:58Z</dcterms:modified>
</cp:coreProperties>
</file>