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457200"/>
            <a:ext cx="3657600" cy="3657600"/>
          </a:xfrm>
          <a:prstGeom prst="ellipse">
            <a:avLst/>
          </a:prstGeom>
          <a:solidFill>
            <a:srgbClr val="16213E"/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3200400"/>
            <a:ext cx="2286000" cy="2286000"/>
          </a:xfrm>
          <a:prstGeom prst="ellipse">
            <a:avLst/>
          </a:prstGeom>
          <a:solidFill>
            <a:srgbClr val="0F346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548640"/>
            <a:ext cx="822960" cy="8229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46304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Fighter Factory 3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640080" y="237744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Complete Beginner Guide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640080" y="32004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essential tool for MUGEN character &amp; stage creation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640080" y="4023360"/>
            <a:ext cx="2286000" cy="36576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0" name="Text 7"/>
          <p:cNvSpPr/>
          <p:nvPr/>
        </p:nvSpPr>
        <p:spPr>
          <a:xfrm>
            <a:off x="640080" y="42062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download to your first playable character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6: Testing in MUGEN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40233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88720"/>
            <a:ext cx="365760" cy="36576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371600" y="11887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Test Directly from FF3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914400" y="164592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FF3 has a built-in "Run in M.U.G.E.N." button. Set your MUGEN path in Options, then click Run to launch your character instantly.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fastest way to test — no manual file copying needed.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4937760" y="1051560"/>
            <a:ext cx="36576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2080" y="1188720"/>
            <a:ext cx="365760" cy="36576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5669280" y="118872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 Testing</a:t>
            </a:r>
            <a:endParaRPr lang="en-US" sz="1500" dirty="0"/>
          </a:p>
        </p:txBody>
      </p:sp>
      <p:sp>
        <p:nvSpPr>
          <p:cNvPr id="12" name="Text 7"/>
          <p:cNvSpPr/>
          <p:nvPr/>
        </p:nvSpPr>
        <p:spPr>
          <a:xfrm>
            <a:off x="5212080" y="1645920"/>
            <a:ext cx="3200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Save all files from FF3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Copy your character folder into MUGEN/chars/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Add the character name to MUGEN/data/select.def under [Characters]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Run mugen.exe and select your character</a:t>
            </a:r>
            <a:endParaRPr lang="en-US" sz="1200" dirty="0"/>
          </a:p>
        </p:txBody>
      </p:sp>
      <p:sp>
        <p:nvSpPr>
          <p:cNvPr id="13" name="Shape 8"/>
          <p:cNvSpPr/>
          <p:nvPr/>
        </p:nvSpPr>
        <p:spPr>
          <a:xfrm>
            <a:off x="640080" y="3108960"/>
            <a:ext cx="7863840" cy="1691640"/>
          </a:xfrm>
          <a:prstGeom prst="rect">
            <a:avLst/>
          </a:prstGeom>
          <a:solidFill>
            <a:srgbClr val="FFF8E1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3246120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371600" y="324612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Common Issues When Testing</a:t>
            </a:r>
            <a:endParaRPr lang="en-US" sz="1500" dirty="0"/>
          </a:p>
        </p:txBody>
      </p:sp>
      <p:sp>
        <p:nvSpPr>
          <p:cNvPr id="16" name="Text 10"/>
          <p:cNvSpPr/>
          <p:nvPr/>
        </p:nvSpPr>
        <p:spPr>
          <a:xfrm>
            <a:off x="914400" y="370332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 invisible:</a:t>
            </a:r>
            <a:endParaRPr lang="en-US" sz="1050" dirty="0"/>
          </a:p>
        </p:txBody>
      </p:sp>
      <p:sp>
        <p:nvSpPr>
          <p:cNvPr id="17" name="Text 11"/>
          <p:cNvSpPr/>
          <p:nvPr/>
        </p:nvSpPr>
        <p:spPr>
          <a:xfrm>
            <a:off x="3017520" y="3703320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that sprites are imported and the .SFF path in .DEF is correct</a:t>
            </a:r>
            <a:endParaRPr lang="en-US" sz="1050" dirty="0"/>
          </a:p>
        </p:txBody>
      </p:sp>
      <p:sp>
        <p:nvSpPr>
          <p:cNvPr id="18" name="Text 12"/>
          <p:cNvSpPr/>
          <p:nvPr/>
        </p:nvSpPr>
        <p:spPr>
          <a:xfrm>
            <a:off x="914400" y="395935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 frozen / no animations:</a:t>
            </a:r>
            <a:endParaRPr lang="en-US" sz="1050" dirty="0"/>
          </a:p>
        </p:txBody>
      </p:sp>
      <p:sp>
        <p:nvSpPr>
          <p:cNvPr id="19" name="Text 13"/>
          <p:cNvSpPr/>
          <p:nvPr/>
        </p:nvSpPr>
        <p:spPr>
          <a:xfrm>
            <a:off x="3017520" y="3959352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sure Action 0 (idle) exists in your .AIR with the right Group/Image numbers</a:t>
            </a:r>
            <a:endParaRPr lang="en-US" sz="1050" dirty="0"/>
          </a:p>
        </p:txBody>
      </p:sp>
      <p:sp>
        <p:nvSpPr>
          <p:cNvPr id="20" name="Text 14"/>
          <p:cNvSpPr/>
          <p:nvPr/>
        </p:nvSpPr>
        <p:spPr>
          <a:xfrm>
            <a:off x="914400" y="4215384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 floats or sinks:</a:t>
            </a:r>
            <a:endParaRPr lang="en-US" sz="1050" dirty="0"/>
          </a:p>
        </p:txBody>
      </p:sp>
      <p:sp>
        <p:nvSpPr>
          <p:cNvPr id="21" name="Text 15"/>
          <p:cNvSpPr/>
          <p:nvPr/>
        </p:nvSpPr>
        <p:spPr>
          <a:xfrm>
            <a:off x="3017520" y="421538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Axis point is wrong — re-align using Guidelines in the Sprites editor</a:t>
            </a:r>
            <a:endParaRPr lang="en-US" sz="1050" dirty="0"/>
          </a:p>
        </p:txBody>
      </p:sp>
      <p:sp>
        <p:nvSpPr>
          <p:cNvPr id="22" name="Text 16"/>
          <p:cNvSpPr/>
          <p:nvPr/>
        </p:nvSpPr>
        <p:spPr>
          <a:xfrm>
            <a:off x="914400" y="447141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94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MUGEN crashes on select:</a:t>
            </a:r>
            <a:endParaRPr lang="en-US" sz="1050" dirty="0"/>
          </a:p>
        </p:txBody>
      </p:sp>
      <p:sp>
        <p:nvSpPr>
          <p:cNvPr id="23" name="Text 17"/>
          <p:cNvSpPr/>
          <p:nvPr/>
        </p:nvSpPr>
        <p:spPr>
          <a:xfrm>
            <a:off x="3017520" y="447141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the error log. Usually a missing file reference in .DEF or a syntax error in .CNS</a:t>
            </a:r>
            <a:endParaRPr lang="en-US" sz="1050" dirty="0"/>
          </a:p>
        </p:txBody>
      </p:sp>
      <p:sp>
        <p:nvSpPr>
          <p:cNvPr id="24" name="Text 18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3657600" cy="3657600"/>
          </a:xfrm>
          <a:prstGeom prst="ellipse">
            <a:avLst/>
          </a:prstGeom>
          <a:solidFill>
            <a:srgbClr val="16213E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0F3460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FF3 Workflow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640080" y="1051560"/>
            <a:ext cx="7863840" cy="237744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8" name="Shape 5"/>
          <p:cNvSpPr/>
          <p:nvPr/>
        </p:nvSpPr>
        <p:spPr>
          <a:xfrm>
            <a:off x="822960" y="1234440"/>
            <a:ext cx="2423160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9" name="Shape 6"/>
          <p:cNvSpPr/>
          <p:nvPr/>
        </p:nvSpPr>
        <p:spPr>
          <a:xfrm>
            <a:off x="822960" y="1234440"/>
            <a:ext cx="2423160" cy="54864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0" name="Text 7"/>
          <p:cNvSpPr/>
          <p:nvPr/>
        </p:nvSpPr>
        <p:spPr>
          <a:xfrm>
            <a:off x="960120" y="137160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 Import Sprites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960120" y="169164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PNGs, set groups, set axis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474720" y="1234440"/>
            <a:ext cx="2423160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3" name="Shape 10"/>
          <p:cNvSpPr/>
          <p:nvPr/>
        </p:nvSpPr>
        <p:spPr>
          <a:xfrm>
            <a:off x="3474720" y="1234440"/>
            <a:ext cx="2423160" cy="54864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4" name="Text 11"/>
          <p:cNvSpPr/>
          <p:nvPr/>
        </p:nvSpPr>
        <p:spPr>
          <a:xfrm>
            <a:off x="3611880" y="137160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 Create Animations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3611880" y="169164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.AIR with frame sequences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6126480" y="1234440"/>
            <a:ext cx="2423160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7" name="Shape 14"/>
          <p:cNvSpPr/>
          <p:nvPr/>
        </p:nvSpPr>
        <p:spPr>
          <a:xfrm>
            <a:off x="6126480" y="1234440"/>
            <a:ext cx="2423160" cy="54864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8" name="Text 15"/>
          <p:cNvSpPr/>
          <p:nvPr/>
        </p:nvSpPr>
        <p:spPr>
          <a:xfrm>
            <a:off x="6263640" y="137160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 Draw Clsn Boxes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263640" y="169164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Hurtboxes (Clsn2) + hitboxes (Clsn1)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822960" y="2331720"/>
            <a:ext cx="2423160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21" name="Shape 18"/>
          <p:cNvSpPr/>
          <p:nvPr/>
        </p:nvSpPr>
        <p:spPr>
          <a:xfrm>
            <a:off x="822960" y="2331720"/>
            <a:ext cx="2423160" cy="54864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2" name="Text 19"/>
          <p:cNvSpPr/>
          <p:nvPr/>
        </p:nvSpPr>
        <p:spPr>
          <a:xfrm>
            <a:off x="960120" y="24688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4. Add Sounds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960120" y="278892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WAVs into .SND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3474720" y="2331720"/>
            <a:ext cx="2423160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25" name="Shape 22"/>
          <p:cNvSpPr/>
          <p:nvPr/>
        </p:nvSpPr>
        <p:spPr>
          <a:xfrm>
            <a:off x="3474720" y="2331720"/>
            <a:ext cx="2423160" cy="54864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6" name="Text 23"/>
          <p:cNvSpPr/>
          <p:nvPr/>
        </p:nvSpPr>
        <p:spPr>
          <a:xfrm>
            <a:off x="3611880" y="24688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5. Write Code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3611880" y="278892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 .DEF, .CMD, .CNS in FF3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6126480" y="2331720"/>
            <a:ext cx="2423160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29" name="Shape 26"/>
          <p:cNvSpPr/>
          <p:nvPr/>
        </p:nvSpPr>
        <p:spPr>
          <a:xfrm>
            <a:off x="6126480" y="2331720"/>
            <a:ext cx="2423160" cy="54864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0" name="Text 27"/>
          <p:cNvSpPr/>
          <p:nvPr/>
        </p:nvSpPr>
        <p:spPr>
          <a:xfrm>
            <a:off x="6263640" y="2468880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6. Test &amp; Iterate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6263640" y="2788920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in MUGEN, fix, repeat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640080" y="3657600"/>
            <a:ext cx="7863840" cy="10058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3" name="Text 30"/>
          <p:cNvSpPr/>
          <p:nvPr/>
        </p:nvSpPr>
        <p:spPr>
          <a:xfrm>
            <a:off x="914400" y="3794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Now go create something amazing.</a:t>
            </a:r>
            <a:endParaRPr lang="en-US" sz="1800" dirty="0"/>
          </a:p>
        </p:txBody>
      </p:sp>
      <p:sp>
        <p:nvSpPr>
          <p:cNvPr id="34" name="Text 31"/>
          <p:cNvSpPr/>
          <p:nvPr/>
        </p:nvSpPr>
        <p:spPr>
          <a:xfrm>
            <a:off x="914400" y="41605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FF3 at virtualltek.com  |  Join the community at mugenarchive.com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Fighter Factory 3?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1097280"/>
            <a:ext cx="411480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28016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63040" y="128016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Tool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914400" y="1828800"/>
            <a:ext cx="356616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Fighter Factory 3 (FF3) is a free, all-in-one editor for MUGEN content. Created by VirtuallTek, it’s the most popular tool in the MUGEN community.</a:t>
            </a:r>
            <a:endParaRPr lang="en-US" sz="1250" dirty="0"/>
          </a:p>
          <a:p>
            <a:pPr indent="0" marL="0">
              <a:lnSpc>
                <a:spcPct val="115000"/>
              </a:lnSpc>
              <a:buNone/>
            </a:pPr>
            <a:endParaRPr lang="en-US" sz="12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replaces Elecbyte’s original tools with a modern, visual interface. The latest version is Fighter Factory Studio, but FF3 (3.0.1) remains the most widely used stable release.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029200" y="1097280"/>
            <a:ext cx="3566160" cy="3200400"/>
          </a:xfrm>
          <a:prstGeom prst="rect">
            <a:avLst/>
          </a:prstGeom>
          <a:solidFill>
            <a:srgbClr val="1A1A2E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520" y="128016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852160" y="12801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It Does</a:t>
            </a:r>
            <a:endParaRPr lang="en-US" sz="18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0" y="1828800"/>
            <a:ext cx="228600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669280" y="182880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 &amp; pack sprites into .SFF files</a:t>
            </a:r>
            <a:endParaRPr lang="en-US" sz="11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2121408"/>
            <a:ext cx="228600" cy="2286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669280" y="21214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&amp; preview animations (.AIR)</a:t>
            </a:r>
            <a:endParaRPr lang="en-US" sz="11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0" y="2414016"/>
            <a:ext cx="228600" cy="22860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5669280" y="241401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 code files (.CMD, .CNS, .DEF)</a:t>
            </a:r>
            <a:endParaRPr lang="en-US" sz="115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3520" y="2706624"/>
            <a:ext cx="228600" cy="22860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5669280" y="2706624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&amp; manage sound effects (.SND)</a:t>
            </a:r>
            <a:endParaRPr lang="en-US" sz="1150" dirty="0"/>
          </a:p>
        </p:txBody>
      </p:sp>
      <p:pic>
        <p:nvPicPr>
          <p:cNvPr id="1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3520" y="2999232"/>
            <a:ext cx="228600" cy="228600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5669280" y="299923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axis points visually</a:t>
            </a:r>
            <a:endParaRPr lang="en-US" sz="1150" dirty="0"/>
          </a:p>
        </p:txBody>
      </p:sp>
      <p:pic>
        <p:nvPicPr>
          <p:cNvPr id="2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3520" y="3291840"/>
            <a:ext cx="228600" cy="228600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5669280" y="32918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Preview characters with hitboxes</a:t>
            </a:r>
            <a:endParaRPr lang="en-US" sz="1150" dirty="0"/>
          </a:p>
        </p:txBody>
      </p:sp>
      <p:pic>
        <p:nvPicPr>
          <p:cNvPr id="2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03520" y="3584448"/>
            <a:ext cx="228600" cy="228600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5669280" y="358444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 stages and screen packs</a:t>
            </a:r>
            <a:endParaRPr lang="en-US" sz="1150" dirty="0"/>
          </a:p>
        </p:txBody>
      </p:sp>
      <p:sp>
        <p:nvSpPr>
          <p:cNvPr id="25" name="Text 14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Download &amp; First Launch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7863840" cy="86868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6" name="Shape 3"/>
          <p:cNvSpPr/>
          <p:nvPr/>
        </p:nvSpPr>
        <p:spPr>
          <a:xfrm>
            <a:off x="640080" y="1051560"/>
            <a:ext cx="594360" cy="86868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1051560"/>
            <a:ext cx="594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1417320" y="112471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Download Fighter Factory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417320" y="1444752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virtualltek.com and download the version for your OS (Windows x86/x64, Linux, or macOS). FF3 (3.0.1) or FF Studio are both fine.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40080" y="2039112"/>
            <a:ext cx="7863840" cy="86868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1" name="Shape 8"/>
          <p:cNvSpPr/>
          <p:nvPr/>
        </p:nvSpPr>
        <p:spPr>
          <a:xfrm>
            <a:off x="640080" y="2039112"/>
            <a:ext cx="594360" cy="86868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2039112"/>
            <a:ext cx="594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1417320" y="2112264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 prerequisites</a:t>
            </a:r>
            <a:endParaRPr lang="en-US" sz="1500" dirty="0"/>
          </a:p>
        </p:txBody>
      </p:sp>
      <p:sp>
        <p:nvSpPr>
          <p:cNvPr id="14" name="Text 11"/>
          <p:cNvSpPr/>
          <p:nvPr/>
        </p:nvSpPr>
        <p:spPr>
          <a:xfrm>
            <a:off x="1417320" y="2432304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needs Microsoft Visual C++ Redistributable installed. The download page links to the correct version.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640080" y="3026664"/>
            <a:ext cx="7863840" cy="86868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6" name="Shape 13"/>
          <p:cNvSpPr/>
          <p:nvPr/>
        </p:nvSpPr>
        <p:spPr>
          <a:xfrm>
            <a:off x="640080" y="3026664"/>
            <a:ext cx="594360" cy="86868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7" name="Text 14"/>
          <p:cNvSpPr/>
          <p:nvPr/>
        </p:nvSpPr>
        <p:spPr>
          <a:xfrm>
            <a:off x="640080" y="3026664"/>
            <a:ext cx="594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400" dirty="0"/>
          </a:p>
        </p:txBody>
      </p:sp>
      <p:sp>
        <p:nvSpPr>
          <p:cNvPr id="18" name="Text 15"/>
          <p:cNvSpPr/>
          <p:nvPr/>
        </p:nvSpPr>
        <p:spPr>
          <a:xfrm>
            <a:off x="1417320" y="3099816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Extract &amp; run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1417320" y="3419856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Unzip the archive. No installer needed — just run FighterFactory.exe. It’s fully portable.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640080" y="4014216"/>
            <a:ext cx="7863840" cy="86868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21" name="Shape 18"/>
          <p:cNvSpPr/>
          <p:nvPr/>
        </p:nvSpPr>
        <p:spPr>
          <a:xfrm>
            <a:off x="640080" y="4014216"/>
            <a:ext cx="594360" cy="86868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2" name="Text 19"/>
          <p:cNvSpPr/>
          <p:nvPr/>
        </p:nvSpPr>
        <p:spPr>
          <a:xfrm>
            <a:off x="640080" y="4014216"/>
            <a:ext cx="594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400" dirty="0"/>
          </a:p>
        </p:txBody>
      </p:sp>
      <p:sp>
        <p:nvSpPr>
          <p:cNvPr id="23" name="Text 20"/>
          <p:cNvSpPr/>
          <p:nvPr/>
        </p:nvSpPr>
        <p:spPr>
          <a:xfrm>
            <a:off x="1417320" y="4087368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Choose your interface</a:t>
            </a:r>
            <a:endParaRPr lang="en-US" sz="1500" dirty="0"/>
          </a:p>
        </p:txBody>
      </p:sp>
      <p:sp>
        <p:nvSpPr>
          <p:cNvPr id="24" name="Text 21"/>
          <p:cNvSpPr/>
          <p:nvPr/>
        </p:nvSpPr>
        <p:spPr>
          <a:xfrm>
            <a:off x="1417320" y="4407408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FF3 offers Classic, Ultimate, and Neo interface modes. Neo is recommended for beginners — it has the clearest layout.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FF3 Interface: Key Sections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1965960" cy="3383280"/>
          </a:xfrm>
          <a:prstGeom prst="rect">
            <a:avLst/>
          </a:prstGeom>
          <a:solidFill>
            <a:srgbClr val="E0F7FA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97280"/>
            <a:ext cx="1965960" cy="54864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568" y="1371600"/>
            <a:ext cx="640080" cy="6400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48640" y="21488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Sprites Editor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548640" y="2606040"/>
            <a:ext cx="1783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Import, view, and manage your character’s images. Set Group/Image numbers, axis points, and transparency. This is where you build your .SFF.</a:t>
            </a:r>
            <a:endParaRPr lang="en-US" sz="1050" dirty="0"/>
          </a:p>
        </p:txBody>
      </p:sp>
      <p:sp>
        <p:nvSpPr>
          <p:cNvPr id="10" name="Shape 6"/>
          <p:cNvSpPr/>
          <p:nvPr/>
        </p:nvSpPr>
        <p:spPr>
          <a:xfrm>
            <a:off x="2606040" y="1097280"/>
            <a:ext cx="1965960" cy="3383280"/>
          </a:xfrm>
          <a:prstGeom prst="rect">
            <a:avLst/>
          </a:prstGeom>
          <a:solidFill>
            <a:srgbClr val="FFF3E0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2606040" y="1097280"/>
            <a:ext cx="1965960" cy="54864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4408" y="1371600"/>
            <a:ext cx="640080" cy="6400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2697480" y="21488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Animations Editor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2697480" y="2606040"/>
            <a:ext cx="1783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which sprites play in sequence for each action. Preview animations in real-time. Create and edit .AIR data visually or in text mode.</a:t>
            </a:r>
            <a:endParaRPr lang="en-US" sz="1050" dirty="0"/>
          </a:p>
        </p:txBody>
      </p:sp>
      <p:sp>
        <p:nvSpPr>
          <p:cNvPr id="15" name="Shape 10"/>
          <p:cNvSpPr/>
          <p:nvPr/>
        </p:nvSpPr>
        <p:spPr>
          <a:xfrm>
            <a:off x="4754880" y="1097280"/>
            <a:ext cx="1965960" cy="3383280"/>
          </a:xfrm>
          <a:prstGeom prst="rect">
            <a:avLst/>
          </a:prstGeom>
          <a:solidFill>
            <a:srgbClr val="F3E5F5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4754880" y="1097280"/>
            <a:ext cx="1965960" cy="54864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3248" y="1371600"/>
            <a:ext cx="640080" cy="6400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4846320" y="21488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Code Editors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4846320" y="2606040"/>
            <a:ext cx="1783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text editors for .DEF, .CMD, .CNS files with syntax highlighting, auto-complete, and error checking. No external editor needed.</a:t>
            </a:r>
            <a:endParaRPr lang="en-US" sz="1050" dirty="0"/>
          </a:p>
        </p:txBody>
      </p:sp>
      <p:sp>
        <p:nvSpPr>
          <p:cNvPr id="20" name="Shape 14"/>
          <p:cNvSpPr/>
          <p:nvPr/>
        </p:nvSpPr>
        <p:spPr>
          <a:xfrm>
            <a:off x="6903720" y="1097280"/>
            <a:ext cx="1965960" cy="3383280"/>
          </a:xfrm>
          <a:prstGeom prst="rect">
            <a:avLst/>
          </a:prstGeom>
          <a:solidFill>
            <a:srgbClr val="E8F5E9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1" name="Shape 15"/>
          <p:cNvSpPr/>
          <p:nvPr/>
        </p:nvSpPr>
        <p:spPr>
          <a:xfrm>
            <a:off x="6903720" y="1097280"/>
            <a:ext cx="1965960" cy="54864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2088" y="1371600"/>
            <a:ext cx="640080" cy="64008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6995160" y="21488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Sounds Editor</a:t>
            </a:r>
            <a:endParaRPr lang="en-US" sz="1400" dirty="0"/>
          </a:p>
        </p:txBody>
      </p:sp>
      <p:sp>
        <p:nvSpPr>
          <p:cNvPr id="24" name="Text 17"/>
          <p:cNvSpPr/>
          <p:nvPr/>
        </p:nvSpPr>
        <p:spPr>
          <a:xfrm>
            <a:off x="6995160" y="2606040"/>
            <a:ext cx="1783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 WAV files, assign Group/Sound numbers, and preview audio. Builds your .SND file directly.</a:t>
            </a:r>
            <a:endParaRPr lang="en-US" sz="1050" dirty="0"/>
          </a:p>
        </p:txBody>
      </p:sp>
      <p:sp>
        <p:nvSpPr>
          <p:cNvPr id="25" name="Text 18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1: Importing Sprites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7863840" cy="5029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6" name="Shape 3"/>
          <p:cNvSpPr/>
          <p:nvPr/>
        </p:nvSpPr>
        <p:spPr>
          <a:xfrm>
            <a:off x="777240" y="1143000"/>
            <a:ext cx="320040" cy="320040"/>
          </a:xfrm>
          <a:prstGeom prst="ellipse">
            <a:avLst/>
          </a:prstGeom>
          <a:solidFill>
            <a:srgbClr val="00BCD4"/>
          </a:solidFill>
          <a:ln/>
        </p:spPr>
      </p:sp>
      <p:sp>
        <p:nvSpPr>
          <p:cNvPr id="7" name="Text 4"/>
          <p:cNvSpPr/>
          <p:nvPr/>
        </p:nvSpPr>
        <p:spPr>
          <a:xfrm>
            <a:off x="777240" y="11430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280160" y="1097280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FF3 and go to the Sprites editor tab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640080" y="1591056"/>
            <a:ext cx="7863840" cy="50292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10" name="Shape 7"/>
          <p:cNvSpPr/>
          <p:nvPr/>
        </p:nvSpPr>
        <p:spPr>
          <a:xfrm>
            <a:off x="777240" y="1682496"/>
            <a:ext cx="320040" cy="320040"/>
          </a:xfrm>
          <a:prstGeom prst="ellipse">
            <a:avLst/>
          </a:prstGeom>
          <a:solidFill>
            <a:srgbClr val="00BCD4"/>
          </a:solidFill>
          <a:ln/>
        </p:spPr>
      </p:sp>
      <p:sp>
        <p:nvSpPr>
          <p:cNvPr id="11" name="Text 8"/>
          <p:cNvSpPr/>
          <p:nvPr/>
        </p:nvSpPr>
        <p:spPr>
          <a:xfrm>
            <a:off x="777240" y="16824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1280160" y="1636776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File &gt; New to start a fresh .SFF project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640080" y="2130552"/>
            <a:ext cx="7863840" cy="5029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4" name="Shape 11"/>
          <p:cNvSpPr/>
          <p:nvPr/>
        </p:nvSpPr>
        <p:spPr>
          <a:xfrm>
            <a:off x="777240" y="2221992"/>
            <a:ext cx="320040" cy="320040"/>
          </a:xfrm>
          <a:prstGeom prst="ellipse">
            <a:avLst/>
          </a:prstGeom>
          <a:solidFill>
            <a:srgbClr val="00BCD4"/>
          </a:solidFill>
          <a:ln/>
        </p:spPr>
      </p:sp>
      <p:sp>
        <p:nvSpPr>
          <p:cNvPr id="15" name="Text 12"/>
          <p:cNvSpPr/>
          <p:nvPr/>
        </p:nvSpPr>
        <p:spPr>
          <a:xfrm>
            <a:off x="777240" y="22219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1280160" y="2176272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the Add button (or drag-and-drop) to import your PNG files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640080" y="2670048"/>
            <a:ext cx="7863840" cy="50292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18" name="Shape 15"/>
          <p:cNvSpPr/>
          <p:nvPr/>
        </p:nvSpPr>
        <p:spPr>
          <a:xfrm>
            <a:off x="777240" y="2761488"/>
            <a:ext cx="320040" cy="320040"/>
          </a:xfrm>
          <a:prstGeom prst="ellipse">
            <a:avLst/>
          </a:prstGeom>
          <a:solidFill>
            <a:srgbClr val="00BCD4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276148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1280160" y="2715768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sprite, set the Group and Image number:</a:t>
            </a:r>
            <a:endParaRPr lang="en-US" sz="11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Group 0 = Idle, Group 20 = Walk, Group 200 = Punch, etc.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640080" y="3209544"/>
            <a:ext cx="7863840" cy="5029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22" name="Shape 19"/>
          <p:cNvSpPr/>
          <p:nvPr/>
        </p:nvSpPr>
        <p:spPr>
          <a:xfrm>
            <a:off x="777240" y="3300984"/>
            <a:ext cx="320040" cy="320040"/>
          </a:xfrm>
          <a:prstGeom prst="ellipse">
            <a:avLst/>
          </a:prstGeom>
          <a:solidFill>
            <a:srgbClr val="00BCD4"/>
          </a:solidFill>
          <a:ln/>
        </p:spPr>
      </p:sp>
      <p:sp>
        <p:nvSpPr>
          <p:cNvPr id="23" name="Text 20"/>
          <p:cNvSpPr/>
          <p:nvPr/>
        </p:nvSpPr>
        <p:spPr>
          <a:xfrm>
            <a:off x="777240" y="330098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1280160" y="3255264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on the sprite canvas and drag the crosshair to set the axis point (where the character’s feet touch the ground)</a:t>
            </a:r>
            <a:endParaRPr lang="en-US" sz="1150" dirty="0"/>
          </a:p>
        </p:txBody>
      </p:sp>
      <p:sp>
        <p:nvSpPr>
          <p:cNvPr id="25" name="Shape 22"/>
          <p:cNvSpPr/>
          <p:nvPr/>
        </p:nvSpPr>
        <p:spPr>
          <a:xfrm>
            <a:off x="640080" y="3749040"/>
            <a:ext cx="7863840" cy="502920"/>
          </a:xfrm>
          <a:prstGeom prst="rect">
            <a:avLst/>
          </a:prstGeom>
          <a:solidFill>
            <a:srgbClr val="252547"/>
          </a:solidFill>
          <a:ln/>
        </p:spPr>
      </p:sp>
      <p:sp>
        <p:nvSpPr>
          <p:cNvPr id="26" name="Shape 23"/>
          <p:cNvSpPr/>
          <p:nvPr/>
        </p:nvSpPr>
        <p:spPr>
          <a:xfrm>
            <a:off x="777240" y="3840480"/>
            <a:ext cx="320040" cy="320040"/>
          </a:xfrm>
          <a:prstGeom prst="ellipse">
            <a:avLst/>
          </a:prstGeom>
          <a:solidFill>
            <a:srgbClr val="00BCD4"/>
          </a:solidFill>
          <a:ln/>
        </p:spPr>
      </p:sp>
      <p:sp>
        <p:nvSpPr>
          <p:cNvPr id="27" name="Text 24"/>
          <p:cNvSpPr/>
          <p:nvPr/>
        </p:nvSpPr>
        <p:spPr>
          <a:xfrm>
            <a:off x="777240" y="38404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1280160" y="3794760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Show &gt; Guidelines to display the floor line — align your axis to this</a:t>
            </a:r>
            <a:endParaRPr lang="en-US" sz="1150" dirty="0"/>
          </a:p>
        </p:txBody>
      </p:sp>
      <p:sp>
        <p:nvSpPr>
          <p:cNvPr id="29" name="Shape 26"/>
          <p:cNvSpPr/>
          <p:nvPr/>
        </p:nvSpPr>
        <p:spPr>
          <a:xfrm>
            <a:off x="640080" y="4288536"/>
            <a:ext cx="7863840" cy="5029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0" name="Shape 27"/>
          <p:cNvSpPr/>
          <p:nvPr/>
        </p:nvSpPr>
        <p:spPr>
          <a:xfrm>
            <a:off x="777240" y="4379976"/>
            <a:ext cx="320040" cy="320040"/>
          </a:xfrm>
          <a:prstGeom prst="ellipse">
            <a:avLst/>
          </a:prstGeom>
          <a:solidFill>
            <a:srgbClr val="00BCD4"/>
          </a:solidFill>
          <a:ln/>
        </p:spPr>
      </p:sp>
      <p:sp>
        <p:nvSpPr>
          <p:cNvPr id="31" name="Text 28"/>
          <p:cNvSpPr/>
          <p:nvPr/>
        </p:nvSpPr>
        <p:spPr>
          <a:xfrm>
            <a:off x="777240" y="437997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1280160" y="4334256"/>
            <a:ext cx="7040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for all sprites, then File &gt; Save As your .SFF file</a:t>
            </a:r>
            <a:endParaRPr lang="en-US" sz="1150" dirty="0"/>
          </a:p>
        </p:txBody>
      </p:sp>
      <p:sp>
        <p:nvSpPr>
          <p:cNvPr id="33" name="Text 30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2: Creating Animations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97280"/>
            <a:ext cx="40233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914400" y="12344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346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Visual Mode (Graphic)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164592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to the Animations tab. In graphic mode you can:</a:t>
            </a:r>
            <a:endParaRPr lang="en-US" sz="1150" dirty="0"/>
          </a:p>
          <a:p>
            <a:pPr indent="0" marL="0">
              <a:lnSpc>
                <a:spcPct val="115000"/>
              </a:lnSpc>
              <a:buNone/>
            </a:pPr>
            <a:endParaRPr lang="en-US" sz="11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Add frames by picking sprites from the sprite list</a:t>
            </a:r>
            <a:endParaRPr lang="en-US" sz="11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Set the duration of each frame (in ticks)</a:t>
            </a:r>
            <a:endParaRPr lang="en-US" sz="11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Preview the animation with the Play button</a:t>
            </a:r>
            <a:endParaRPr lang="en-US" sz="11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 OnionSkin to see previous/next frames overlaid</a:t>
            </a:r>
            <a:endParaRPr lang="en-US" sz="11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Draw Clsn (collision) boxes for hitboxes and hurtboxes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4937760" y="1097280"/>
            <a:ext cx="3657600" cy="210312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9" name="Text 6"/>
          <p:cNvSpPr/>
          <p:nvPr/>
        </p:nvSpPr>
        <p:spPr>
          <a:xfrm>
            <a:off x="5212080" y="12344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Text Mode (Code)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212080" y="1691640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[Begin Action 0]    ;Idle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0,0, 0,0, 8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0,1, 0,0, 8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0,2, 0,0, 8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0,3, 0,0, 8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Format: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Group,Image, X,Y, Duration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5F5F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 Duration = ticks per frame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640080" y="3429000"/>
            <a:ext cx="786384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914400" y="35204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Essential Animation Actions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914400" y="38862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 0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2194560" y="38862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Idle stance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914400" y="41148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 5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2194560" y="41148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around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914400" y="43434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 20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2194560" y="43434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forward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914400" y="45720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 40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2194560" y="45720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Jump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4754880" y="38862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 200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6035040" y="38862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punch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4754880" y="41148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 400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6035040" y="41148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kick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4754880" y="43434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 5000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6035040" y="43434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Getting hit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4754880" y="457200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 9000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6035040" y="45720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Portrait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3: Drawing Collision Boxes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640080" y="1097280"/>
            <a:ext cx="3931920" cy="192024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2344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4B5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Clsn2 — Hurtbox (Blue)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914400" y="1691640"/>
            <a:ext cx="3474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area where your character CAN BE HIT. Draw it around the body outline.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frame of every animation needs at least one Clsn2 box, otherwise the character is invincible during that frame.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FF3: select the Clsn2 tool, then click and drag on the sprite to draw the box.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846320" y="1097280"/>
            <a:ext cx="3749040" cy="1920240"/>
          </a:xfrm>
          <a:prstGeom prst="rect">
            <a:avLst/>
          </a:prstGeom>
          <a:solidFill>
            <a:srgbClr val="5D1A1A"/>
          </a:solidFill>
          <a:ln/>
        </p:spPr>
      </p:sp>
      <p:sp>
        <p:nvSpPr>
          <p:cNvPr id="9" name="Text 6"/>
          <p:cNvSpPr/>
          <p:nvPr/>
        </p:nvSpPr>
        <p:spPr>
          <a:xfrm>
            <a:off x="5120640" y="12344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535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Clsn1 — Hitbox (Red)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120640" y="169164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area where your character DEALS DAMAGE. Only draw these on attack frames.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 punch, the Clsn1 box covers the fist/arm. If Clsn1 overlaps the opponent’s Clsn2, the hit connects.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FF3: select the Clsn1 tool, then click and drag on the attack area.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640080" y="3246120"/>
            <a:ext cx="7863840" cy="155448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12" name="Text 9"/>
          <p:cNvSpPr/>
          <p:nvPr/>
        </p:nvSpPr>
        <p:spPr>
          <a:xfrm>
            <a:off x="914400" y="33375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A8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 Tips</a:t>
            </a:r>
            <a:endParaRPr lang="en-US" sz="1500" dirty="0"/>
          </a:p>
        </p:txBody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749040"/>
            <a:ext cx="201168" cy="20116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234440" y="3749040"/>
            <a:ext cx="7040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"Clsn2 Default" to set a hurtbox that applies to ALL frames in an animation (saves time)</a:t>
            </a:r>
            <a:endParaRPr lang="en-US" sz="1050" dirty="0"/>
          </a:p>
        </p:txBody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005072"/>
            <a:ext cx="201168" cy="20116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234440" y="4005072"/>
            <a:ext cx="7040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hitboxes slightly smaller than the visual attack — feels fairer to the opponent</a:t>
            </a:r>
            <a:endParaRPr lang="en-US" sz="1050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4261104"/>
            <a:ext cx="201168" cy="20116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234440" y="4261104"/>
            <a:ext cx="7040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multiple Clsn2 boxes per frame for better accuracy (head, torso, legs separately)</a:t>
            </a:r>
            <a:endParaRPr lang="en-US" sz="1050" dirty="0"/>
          </a:p>
        </p:txBody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4517136"/>
            <a:ext cx="201168" cy="201168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234440" y="4517136"/>
            <a:ext cx="7040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Preview hitboxes with the Show Clsn toggle in the Animations preview</a:t>
            </a:r>
            <a:endParaRPr lang="en-US" sz="1050" dirty="0"/>
          </a:p>
        </p:txBody>
      </p:sp>
      <p:sp>
        <p:nvSpPr>
          <p:cNvPr id="21" name="Text 14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4: Adding Sounds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1051560"/>
            <a:ext cx="502920" cy="68580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105156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325880" y="1124712"/>
            <a:ext cx="6949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Switch to the Sounds editor tab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325880" y="139903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where you build your .SND file.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640080" y="182880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640080" y="1828800"/>
            <a:ext cx="502920" cy="68580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2" name="Text 9"/>
          <p:cNvSpPr/>
          <p:nvPr/>
        </p:nvSpPr>
        <p:spPr>
          <a:xfrm>
            <a:off x="640080" y="182880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1325880" y="1901952"/>
            <a:ext cx="6949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Click Add to import WAV files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1325880" y="217627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sound gets a Group number and a Sound number, just like sprites.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640080" y="260604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640080" y="2606040"/>
            <a:ext cx="502920" cy="68580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7" name="Text 14"/>
          <p:cNvSpPr/>
          <p:nvPr/>
        </p:nvSpPr>
        <p:spPr>
          <a:xfrm>
            <a:off x="640080" y="260604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1325880" y="2679192"/>
            <a:ext cx="6949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Organise by type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1325880" y="295351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0 = hit impacts, Group 1 = voice lines, Group 2 = special move effects, Group 3 = super effects.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640080" y="338328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640080" y="3383280"/>
            <a:ext cx="502920" cy="68580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2" name="Text 19"/>
          <p:cNvSpPr/>
          <p:nvPr/>
        </p:nvSpPr>
        <p:spPr>
          <a:xfrm>
            <a:off x="640080" y="338328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000" dirty="0"/>
          </a:p>
        </p:txBody>
      </p:sp>
      <p:sp>
        <p:nvSpPr>
          <p:cNvPr id="23" name="Text 20"/>
          <p:cNvSpPr/>
          <p:nvPr/>
        </p:nvSpPr>
        <p:spPr>
          <a:xfrm>
            <a:off x="1325880" y="3456432"/>
            <a:ext cx="6949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Preview with the Play button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1325880" y="373075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any sound to hear it. Adjust or replace until it sounds right.</a:t>
            </a:r>
            <a:endParaRPr lang="en-US" sz="1150" dirty="0"/>
          </a:p>
        </p:txBody>
      </p:sp>
      <p:sp>
        <p:nvSpPr>
          <p:cNvPr id="25" name="Shape 22"/>
          <p:cNvSpPr/>
          <p:nvPr/>
        </p:nvSpPr>
        <p:spPr>
          <a:xfrm>
            <a:off x="640080" y="4160520"/>
            <a:ext cx="78638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640080" y="4160520"/>
            <a:ext cx="502920" cy="68580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7" name="Text 24"/>
          <p:cNvSpPr/>
          <p:nvPr/>
        </p:nvSpPr>
        <p:spPr>
          <a:xfrm>
            <a:off x="640080" y="4160520"/>
            <a:ext cx="502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2000" dirty="0"/>
          </a:p>
        </p:txBody>
      </p:sp>
      <p:sp>
        <p:nvSpPr>
          <p:cNvPr id="28" name="Text 25"/>
          <p:cNvSpPr/>
          <p:nvPr/>
        </p:nvSpPr>
        <p:spPr>
          <a:xfrm>
            <a:off x="1325880" y="4233672"/>
            <a:ext cx="6949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Save your .SND file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1325880" y="4507992"/>
            <a:ext cx="6949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&gt; Save As. Then reference it in your character’s .DEF file: sound = mychar.snd</a:t>
            </a:r>
            <a:endParaRPr lang="en-US" sz="1150" dirty="0"/>
          </a:p>
        </p:txBody>
      </p:sp>
      <p:sp>
        <p:nvSpPr>
          <p:cNvPr id="30" name="Text 27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CD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274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5: Code Editors &amp; DEF File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640080" y="1051560"/>
            <a:ext cx="3931920" cy="37033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6" name="Text 3"/>
          <p:cNvSpPr/>
          <p:nvPr/>
        </p:nvSpPr>
        <p:spPr>
          <a:xfrm>
            <a:off x="914400" y="11887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C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FF3 Code Editor Features</a:t>
            </a:r>
            <a:endParaRPr lang="en-US" sz="16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91640"/>
            <a:ext cx="201168" cy="20116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34440" y="169164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Syntax highlighting for all MUGEN file types</a:t>
            </a:r>
            <a:endParaRPr lang="en-US" sz="110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965960"/>
            <a:ext cx="201168" cy="20116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234440" y="196596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Auto-complete for state controllers and triggers</a:t>
            </a:r>
            <a:endParaRPr lang="en-US" sz="1100" dirty="0"/>
          </a:p>
        </p:txBody>
      </p:sp>
      <p:pic>
        <p:nvPicPr>
          <p:cNvPr id="1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240280"/>
            <a:ext cx="201168" cy="201168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234440" y="224028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 checking — catches mistakes before you test</a:t>
            </a:r>
            <a:endParaRPr lang="en-US" sz="1100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514600"/>
            <a:ext cx="201168" cy="201168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1234440" y="251460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&amp; Replace with regex support</a:t>
            </a:r>
            <a:endParaRPr lang="en-US" sz="1100" dirty="0"/>
          </a:p>
        </p:txBody>
      </p:sp>
      <p:pic>
        <p:nvPicPr>
          <p:cNvPr id="1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400" y="2788920"/>
            <a:ext cx="201168" cy="201168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1234440" y="278892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folding — collapse sections to focus</a:t>
            </a:r>
            <a:endParaRPr lang="en-US" sz="1100" dirty="0"/>
          </a:p>
        </p:txBody>
      </p:sp>
      <p:pic>
        <p:nvPicPr>
          <p:cNvPr id="1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400" y="3063240"/>
            <a:ext cx="201168" cy="201168"/>
          </a:xfrm>
          <a:prstGeom prst="rect">
            <a:avLst/>
          </a:prstGeom>
        </p:spPr>
      </p:pic>
      <p:sp>
        <p:nvSpPr>
          <p:cNvPr id="18" name="Text 9"/>
          <p:cNvSpPr/>
          <p:nvPr/>
        </p:nvSpPr>
        <p:spPr>
          <a:xfrm>
            <a:off x="1234440" y="306324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Undo/Redo — never lose your work</a:t>
            </a:r>
            <a:endParaRPr lang="en-US" sz="1100" dirty="0"/>
          </a:p>
        </p:txBody>
      </p:sp>
      <p:pic>
        <p:nvPicPr>
          <p:cNvPr id="1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4400" y="3337560"/>
            <a:ext cx="201168" cy="201168"/>
          </a:xfrm>
          <a:prstGeom prst="rect">
            <a:avLst/>
          </a:prstGeom>
        </p:spPr>
      </p:pic>
      <p:sp>
        <p:nvSpPr>
          <p:cNvPr id="20" name="Text 10"/>
          <p:cNvSpPr/>
          <p:nvPr/>
        </p:nvSpPr>
        <p:spPr>
          <a:xfrm>
            <a:off x="1234440" y="333756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editing of .CMD, .CNS, .DEF, and .ST files</a:t>
            </a:r>
            <a:endParaRPr lang="en-US" sz="1100" dirty="0"/>
          </a:p>
        </p:txBody>
      </p:sp>
      <p:sp>
        <p:nvSpPr>
          <p:cNvPr id="21" name="Shape 11"/>
          <p:cNvSpPr/>
          <p:nvPr/>
        </p:nvSpPr>
        <p:spPr>
          <a:xfrm>
            <a:off x="4846320" y="1051560"/>
            <a:ext cx="3749040" cy="3703320"/>
          </a:xfrm>
          <a:prstGeom prst="rect">
            <a:avLst/>
          </a:prstGeom>
          <a:solidFill>
            <a:srgbClr val="0D0D1F"/>
          </a:solidFill>
          <a:ln/>
        </p:spPr>
      </p:sp>
      <p:sp>
        <p:nvSpPr>
          <p:cNvPr id="22" name="Text 12"/>
          <p:cNvSpPr/>
          <p:nvPr/>
        </p:nvSpPr>
        <p:spPr>
          <a:xfrm>
            <a:off x="4846320" y="1051560"/>
            <a:ext cx="3749040" cy="292608"/>
          </a:xfrm>
          <a:prstGeom prst="rect">
            <a:avLst/>
          </a:prstGeom>
          <a:solidFill>
            <a:srgbClr val="F9A8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Your .DEF File (in FF3)</a:t>
            </a:r>
            <a:endParaRPr lang="en-US" sz="1100" dirty="0"/>
          </a:p>
        </p:txBody>
      </p:sp>
      <p:sp>
        <p:nvSpPr>
          <p:cNvPr id="23" name="Text 13"/>
          <p:cNvSpPr/>
          <p:nvPr/>
        </p:nvSpPr>
        <p:spPr>
          <a:xfrm>
            <a:off x="5029200" y="14630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FF3 generates the DEF automatically when you create a new project. But you can also edit it directly in the code editor.</a:t>
            </a: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endParaRPr lang="en-US" sz="11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DEF tab is usually visible on the right side of the interface. Fill in:</a:t>
            </a:r>
            <a:endParaRPr lang="en-US" sz="1100" dirty="0"/>
          </a:p>
        </p:txBody>
      </p:sp>
      <p:sp>
        <p:nvSpPr>
          <p:cNvPr id="24" name="Shape 14"/>
          <p:cNvSpPr/>
          <p:nvPr/>
        </p:nvSpPr>
        <p:spPr>
          <a:xfrm>
            <a:off x="5120640" y="2514600"/>
            <a:ext cx="109728" cy="201168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5" name="Text 15"/>
          <p:cNvSpPr/>
          <p:nvPr/>
        </p:nvSpPr>
        <p:spPr>
          <a:xfrm>
            <a:off x="5349240" y="251460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 name &amp; display name</a:t>
            </a:r>
            <a:endParaRPr lang="en-US" sz="1050" dirty="0"/>
          </a:p>
        </p:txBody>
      </p:sp>
      <p:sp>
        <p:nvSpPr>
          <p:cNvPr id="26" name="Shape 16"/>
          <p:cNvSpPr/>
          <p:nvPr/>
        </p:nvSpPr>
        <p:spPr>
          <a:xfrm>
            <a:off x="5120640" y="2770632"/>
            <a:ext cx="109728" cy="201168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7" name="Text 17"/>
          <p:cNvSpPr/>
          <p:nvPr/>
        </p:nvSpPr>
        <p:spPr>
          <a:xfrm>
            <a:off x="5349240" y="2770632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</a:t>
            </a:r>
            <a:endParaRPr lang="en-US" sz="1050" dirty="0"/>
          </a:p>
        </p:txBody>
      </p:sp>
      <p:sp>
        <p:nvSpPr>
          <p:cNvPr id="28" name="Shape 18"/>
          <p:cNvSpPr/>
          <p:nvPr/>
        </p:nvSpPr>
        <p:spPr>
          <a:xfrm>
            <a:off x="5120640" y="3026664"/>
            <a:ext cx="109728" cy="201168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9" name="Text 19"/>
          <p:cNvSpPr/>
          <p:nvPr/>
        </p:nvSpPr>
        <p:spPr>
          <a:xfrm>
            <a:off x="5349240" y="3026664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Sprite file (.SFF path)</a:t>
            </a:r>
            <a:endParaRPr lang="en-US" sz="1050" dirty="0"/>
          </a:p>
        </p:txBody>
      </p:sp>
      <p:sp>
        <p:nvSpPr>
          <p:cNvPr id="30" name="Shape 20"/>
          <p:cNvSpPr/>
          <p:nvPr/>
        </p:nvSpPr>
        <p:spPr>
          <a:xfrm>
            <a:off x="5120640" y="3282696"/>
            <a:ext cx="109728" cy="201168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1" name="Text 21"/>
          <p:cNvSpPr/>
          <p:nvPr/>
        </p:nvSpPr>
        <p:spPr>
          <a:xfrm>
            <a:off x="5349240" y="3282696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Animation file (.AIR path)</a:t>
            </a:r>
            <a:endParaRPr lang="en-US" sz="1050" dirty="0"/>
          </a:p>
        </p:txBody>
      </p:sp>
      <p:sp>
        <p:nvSpPr>
          <p:cNvPr id="32" name="Shape 22"/>
          <p:cNvSpPr/>
          <p:nvPr/>
        </p:nvSpPr>
        <p:spPr>
          <a:xfrm>
            <a:off x="5120640" y="3538728"/>
            <a:ext cx="109728" cy="201168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3" name="Text 23"/>
          <p:cNvSpPr/>
          <p:nvPr/>
        </p:nvSpPr>
        <p:spPr>
          <a:xfrm>
            <a:off x="5349240" y="3538728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Command file (.CMD path)</a:t>
            </a:r>
            <a:endParaRPr lang="en-US" sz="1050" dirty="0"/>
          </a:p>
        </p:txBody>
      </p:sp>
      <p:sp>
        <p:nvSpPr>
          <p:cNvPr id="34" name="Shape 24"/>
          <p:cNvSpPr/>
          <p:nvPr/>
        </p:nvSpPr>
        <p:spPr>
          <a:xfrm>
            <a:off x="5120640" y="3794760"/>
            <a:ext cx="109728" cy="201168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5" name="Text 25"/>
          <p:cNvSpPr/>
          <p:nvPr/>
        </p:nvSpPr>
        <p:spPr>
          <a:xfrm>
            <a:off x="5349240" y="379476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Constants file (.CNS path)</a:t>
            </a:r>
            <a:endParaRPr lang="en-US" sz="1050" dirty="0"/>
          </a:p>
        </p:txBody>
      </p:sp>
      <p:sp>
        <p:nvSpPr>
          <p:cNvPr id="36" name="Shape 26"/>
          <p:cNvSpPr/>
          <p:nvPr/>
        </p:nvSpPr>
        <p:spPr>
          <a:xfrm>
            <a:off x="5120640" y="4050792"/>
            <a:ext cx="109728" cy="201168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7" name="Text 27"/>
          <p:cNvSpPr/>
          <p:nvPr/>
        </p:nvSpPr>
        <p:spPr>
          <a:xfrm>
            <a:off x="5349240" y="4050792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file (.SND path)</a:t>
            </a:r>
            <a:endParaRPr lang="en-US" sz="1050" dirty="0"/>
          </a:p>
        </p:txBody>
      </p:sp>
      <p:sp>
        <p:nvSpPr>
          <p:cNvPr id="38" name="Shape 28"/>
          <p:cNvSpPr/>
          <p:nvPr/>
        </p:nvSpPr>
        <p:spPr>
          <a:xfrm>
            <a:off x="5120640" y="4306824"/>
            <a:ext cx="109728" cy="201168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9" name="Text 29"/>
          <p:cNvSpPr/>
          <p:nvPr/>
        </p:nvSpPr>
        <p:spPr>
          <a:xfrm>
            <a:off x="5349240" y="4306824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Palette files (.ACT paths)</a:t>
            </a:r>
            <a:endParaRPr lang="en-US" sz="1050" dirty="0"/>
          </a:p>
        </p:txBody>
      </p:sp>
      <p:sp>
        <p:nvSpPr>
          <p:cNvPr id="40" name="Text 30"/>
          <p:cNvSpPr/>
          <p:nvPr/>
        </p:nvSpPr>
        <p:spPr>
          <a:xfrm>
            <a:off x="8229600" y="47548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B8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Fighter Factory 3 — Complete Beginner Guide</dc:title>
  <dc:subject>PptxGenJS Presentation</dc:subject>
  <dc:creator>FF3 Guide</dc:creator>
  <cp:lastModifiedBy>FF3 Guide</cp:lastModifiedBy>
  <cp:revision>1</cp:revision>
  <dcterms:created xsi:type="dcterms:W3CDTF">2026-03-20T09:50:13Z</dcterms:created>
  <dcterms:modified xsi:type="dcterms:W3CDTF">2026-03-20T09:50:13Z</dcterms:modified>
</cp:coreProperties>
</file>